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4"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24">
          <p15:clr>
            <a:srgbClr val="A4A3A4"/>
          </p15:clr>
        </p15:guide>
        <p15:guide id="2" pos="3840">
          <p15:clr>
            <a:srgbClr val="A4A3A4"/>
          </p15:clr>
        </p15:guide>
      </p15:sldGuideLst>
    </p:ext>
    <p:ext uri="http://customooxmlschemas.google.com/">
      <go:slidesCustomData xmlns:go="http://customooxmlschemas.google.com/" r:id="rId38" roundtripDataSignature="AMtx7mgr7j6N8OKcbkwsAnOZJYiTi7BX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61DE4A-DF7E-48CC-8ECA-95A48999D47D}">
  <a:tblStyle styleId="{2161DE4A-DF7E-48CC-8ECA-95A48999D47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24"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16" Type="http://schemas.openxmlformats.org/officeDocument/2006/relationships/slide" Target="slides/slide8.xml"/><Relationship Id="rId38" Type="http://customschemas.google.com/relationships/presentationmetadata" Target="meta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39"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40" name="Shape 40"/>
        <p:cNvGrpSpPr/>
        <p:nvPr/>
      </p:nvGrpSpPr>
      <p:grpSpPr>
        <a:xfrm>
          <a:off x="0" y="0"/>
          <a:ext cx="0" cy="0"/>
          <a:chOff x="0" y="0"/>
          <a:chExt cx="0" cy="0"/>
        </a:xfrm>
      </p:grpSpPr>
      <p:sp>
        <p:nvSpPr>
          <p:cNvPr id="41" name="Google Shape;41;p46"/>
          <p:cNvSpPr/>
          <p:nvPr/>
        </p:nvSpPr>
        <p:spPr>
          <a:xfrm>
            <a:off x="1" y="0"/>
            <a:ext cx="3884023"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 name="Google Shape;42;p46"/>
          <p:cNvGrpSpPr/>
          <p:nvPr/>
        </p:nvGrpSpPr>
        <p:grpSpPr>
          <a:xfrm>
            <a:off x="4484680" y="2739753"/>
            <a:ext cx="2029599" cy="3505672"/>
            <a:chOff x="1438761" y="2033015"/>
            <a:chExt cx="1980000" cy="3420000"/>
          </a:xfrm>
        </p:grpSpPr>
        <p:sp>
          <p:nvSpPr>
            <p:cNvPr id="43" name="Google Shape;43;p46"/>
            <p:cNvSpPr/>
            <p:nvPr/>
          </p:nvSpPr>
          <p:spPr>
            <a:xfrm>
              <a:off x="1438761" y="2033015"/>
              <a:ext cx="1980000" cy="342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 name="Google Shape;44;p46"/>
            <p:cNvSpPr/>
            <p:nvPr/>
          </p:nvSpPr>
          <p:spPr>
            <a:xfrm>
              <a:off x="2310398" y="2205587"/>
              <a:ext cx="236725" cy="45719"/>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45" name="Google Shape;45;p46"/>
            <p:cNvGrpSpPr/>
            <p:nvPr/>
          </p:nvGrpSpPr>
          <p:grpSpPr>
            <a:xfrm>
              <a:off x="2332851" y="5138854"/>
              <a:ext cx="191820" cy="211002"/>
              <a:chOff x="2453209" y="5151638"/>
              <a:chExt cx="191820" cy="211002"/>
            </a:xfrm>
          </p:grpSpPr>
          <p:sp>
            <p:nvSpPr>
              <p:cNvPr id="46" name="Google Shape;46;p4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7" name="Google Shape;47;p4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grpSp>
        <p:nvGrpSpPr>
          <p:cNvPr id="48" name="Google Shape;48;p46"/>
          <p:cNvGrpSpPr/>
          <p:nvPr/>
        </p:nvGrpSpPr>
        <p:grpSpPr>
          <a:xfrm>
            <a:off x="6976148" y="2739753"/>
            <a:ext cx="2029599" cy="3505672"/>
            <a:chOff x="1438761" y="2033015"/>
            <a:chExt cx="1980000" cy="3420000"/>
          </a:xfrm>
        </p:grpSpPr>
        <p:sp>
          <p:nvSpPr>
            <p:cNvPr id="49" name="Google Shape;49;p46"/>
            <p:cNvSpPr/>
            <p:nvPr/>
          </p:nvSpPr>
          <p:spPr>
            <a:xfrm>
              <a:off x="1438761" y="2033015"/>
              <a:ext cx="1980000" cy="342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 name="Google Shape;50;p46"/>
            <p:cNvSpPr/>
            <p:nvPr/>
          </p:nvSpPr>
          <p:spPr>
            <a:xfrm>
              <a:off x="2310398" y="2205587"/>
              <a:ext cx="236725" cy="45719"/>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51" name="Google Shape;51;p46"/>
            <p:cNvGrpSpPr/>
            <p:nvPr/>
          </p:nvGrpSpPr>
          <p:grpSpPr>
            <a:xfrm>
              <a:off x="2332851" y="5138854"/>
              <a:ext cx="191820" cy="211002"/>
              <a:chOff x="2453209" y="5151638"/>
              <a:chExt cx="191820" cy="211002"/>
            </a:xfrm>
          </p:grpSpPr>
          <p:sp>
            <p:nvSpPr>
              <p:cNvPr id="52" name="Google Shape;52;p4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 name="Google Shape;53;p4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grpSp>
        <p:nvGrpSpPr>
          <p:cNvPr id="54" name="Google Shape;54;p46"/>
          <p:cNvGrpSpPr/>
          <p:nvPr/>
        </p:nvGrpSpPr>
        <p:grpSpPr>
          <a:xfrm>
            <a:off x="9467615" y="2739753"/>
            <a:ext cx="2029599" cy="3505672"/>
            <a:chOff x="1438761" y="2033015"/>
            <a:chExt cx="1980000" cy="3420000"/>
          </a:xfrm>
        </p:grpSpPr>
        <p:sp>
          <p:nvSpPr>
            <p:cNvPr id="55" name="Google Shape;55;p46"/>
            <p:cNvSpPr/>
            <p:nvPr/>
          </p:nvSpPr>
          <p:spPr>
            <a:xfrm>
              <a:off x="1438761" y="2033015"/>
              <a:ext cx="1980000" cy="342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6" name="Google Shape;56;p46"/>
            <p:cNvSpPr/>
            <p:nvPr/>
          </p:nvSpPr>
          <p:spPr>
            <a:xfrm>
              <a:off x="2310398" y="2205587"/>
              <a:ext cx="236725" cy="45719"/>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57" name="Google Shape;57;p46"/>
            <p:cNvGrpSpPr/>
            <p:nvPr/>
          </p:nvGrpSpPr>
          <p:grpSpPr>
            <a:xfrm>
              <a:off x="2332851" y="5138854"/>
              <a:ext cx="191820" cy="211002"/>
              <a:chOff x="2453209" y="5151638"/>
              <a:chExt cx="191820" cy="211002"/>
            </a:xfrm>
          </p:grpSpPr>
          <p:sp>
            <p:nvSpPr>
              <p:cNvPr id="58" name="Google Shape;58;p4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9" name="Google Shape;59;p4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sp>
        <p:nvSpPr>
          <p:cNvPr id="60" name="Google Shape;60;p46"/>
          <p:cNvSpPr/>
          <p:nvPr>
            <p:ph idx="2" type="pic"/>
          </p:nvPr>
        </p:nvSpPr>
        <p:spPr>
          <a:xfrm>
            <a:off x="4583669" y="3080025"/>
            <a:ext cx="1834384" cy="273762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46"/>
          <p:cNvSpPr/>
          <p:nvPr>
            <p:ph idx="3" type="pic"/>
          </p:nvPr>
        </p:nvSpPr>
        <p:spPr>
          <a:xfrm>
            <a:off x="7074446" y="3080025"/>
            <a:ext cx="1834384" cy="273762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2" name="Google Shape;62;p46"/>
          <p:cNvSpPr/>
          <p:nvPr>
            <p:ph idx="4" type="pic"/>
          </p:nvPr>
        </p:nvSpPr>
        <p:spPr>
          <a:xfrm>
            <a:off x="9565222" y="3080025"/>
            <a:ext cx="1834384" cy="273762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63" name="Shape 6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49"/>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7" name="Shape 67"/>
        <p:cNvGrpSpPr/>
        <p:nvPr/>
      </p:nvGrpSpPr>
      <p:grpSpPr>
        <a:xfrm>
          <a:off x="0" y="0"/>
          <a:ext cx="0" cy="0"/>
          <a:chOff x="0" y="0"/>
          <a:chExt cx="0" cy="0"/>
        </a:xfrm>
      </p:grpSpPr>
      <p:sp>
        <p:nvSpPr>
          <p:cNvPr id="68" name="Google Shape;68;p50"/>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50"/>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0" name="Google Shape;70;p50"/>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1" name="Google Shape;71;p50"/>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72" name="Google Shape;72;p50"/>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73" name="Google Shape;73;p50"/>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4" name="Google Shape;74;p50"/>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5" name="Google Shape;75;p50"/>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77" name="Shape 7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79" name="Shape 7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2" name="Shape 12"/>
        <p:cNvGrpSpPr/>
        <p:nvPr/>
      </p:nvGrpSpPr>
      <p:grpSpPr>
        <a:xfrm>
          <a:off x="0" y="0"/>
          <a:ext cx="0" cy="0"/>
          <a:chOff x="0" y="0"/>
          <a:chExt cx="0" cy="0"/>
        </a:xfrm>
      </p:grpSpPr>
      <p:sp>
        <p:nvSpPr>
          <p:cNvPr id="13" name="Google Shape;13;p3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4" name="Shape 1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7" name="Shape 17"/>
        <p:cNvGrpSpPr/>
        <p:nvPr/>
      </p:nvGrpSpPr>
      <p:grpSpPr>
        <a:xfrm>
          <a:off x="0" y="0"/>
          <a:ext cx="0" cy="0"/>
          <a:chOff x="0" y="0"/>
          <a:chExt cx="0" cy="0"/>
        </a:xfrm>
      </p:grpSpPr>
      <p:grpSp>
        <p:nvGrpSpPr>
          <p:cNvPr id="18" name="Google Shape;18;p39"/>
          <p:cNvGrpSpPr/>
          <p:nvPr/>
        </p:nvGrpSpPr>
        <p:grpSpPr>
          <a:xfrm>
            <a:off x="580088" y="2536288"/>
            <a:ext cx="5265908" cy="2893260"/>
            <a:chOff x="-548507" y="477868"/>
            <a:chExt cx="11570450" cy="6357177"/>
          </a:xfrm>
        </p:grpSpPr>
        <p:sp>
          <p:nvSpPr>
            <p:cNvPr id="19" name="Google Shape;19;p39"/>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39"/>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39"/>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39"/>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39"/>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4" name="Google Shape;24;p39"/>
            <p:cNvGrpSpPr/>
            <p:nvPr/>
          </p:nvGrpSpPr>
          <p:grpSpPr>
            <a:xfrm>
              <a:off x="1606" y="6382978"/>
              <a:ext cx="413937" cy="115242"/>
              <a:chOff x="5955" y="6353672"/>
              <a:chExt cx="413937" cy="115242"/>
            </a:xfrm>
          </p:grpSpPr>
          <p:sp>
            <p:nvSpPr>
              <p:cNvPr id="25" name="Google Shape;25;p39"/>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39"/>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 name="Google Shape;27;p39"/>
            <p:cNvGrpSpPr/>
            <p:nvPr/>
          </p:nvGrpSpPr>
          <p:grpSpPr>
            <a:xfrm>
              <a:off x="9855291" y="6381600"/>
              <a:ext cx="885989" cy="115242"/>
              <a:chOff x="5955" y="6353672"/>
              <a:chExt cx="413937" cy="115242"/>
            </a:xfrm>
          </p:grpSpPr>
          <p:sp>
            <p:nvSpPr>
              <p:cNvPr id="28" name="Google Shape;28;p39"/>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39"/>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 name="Google Shape;30;p39"/>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1" name="Google Shape;31;p39"/>
          <p:cNvSpPr/>
          <p:nvPr>
            <p:ph idx="2" type="pic"/>
          </p:nvPr>
        </p:nvSpPr>
        <p:spPr>
          <a:xfrm>
            <a:off x="1287579" y="2692223"/>
            <a:ext cx="3879644" cy="2351709"/>
          </a:xfrm>
          <a:prstGeom prst="rect">
            <a:avLst/>
          </a:prstGeom>
          <a:solidFill>
            <a:srgbClr val="F2F2F2"/>
          </a:solid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Google Shape;32;p3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33" name="Shape 33"/>
        <p:cNvGrpSpPr/>
        <p:nvPr/>
      </p:nvGrpSpPr>
      <p:grpSpPr>
        <a:xfrm>
          <a:off x="0" y="0"/>
          <a:ext cx="0" cy="0"/>
          <a:chOff x="0" y="0"/>
          <a:chExt cx="0" cy="0"/>
        </a:xfrm>
      </p:grpSpPr>
      <p:sp>
        <p:nvSpPr>
          <p:cNvPr id="34" name="Google Shape;34;p4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43"/>
          <p:cNvSpPr/>
          <p:nvPr>
            <p:ph idx="2" type="pic"/>
          </p:nvPr>
        </p:nvSpPr>
        <p:spPr>
          <a:xfrm>
            <a:off x="0" y="3959525"/>
            <a:ext cx="2812211" cy="289847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6" name="Google Shape;36;p43"/>
          <p:cNvSpPr/>
          <p:nvPr>
            <p:ph idx="3" type="pic"/>
          </p:nvPr>
        </p:nvSpPr>
        <p:spPr>
          <a:xfrm>
            <a:off x="2938732" y="3959525"/>
            <a:ext cx="2812211" cy="289847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43"/>
          <p:cNvSpPr/>
          <p:nvPr>
            <p:ph idx="4" type="pic"/>
          </p:nvPr>
        </p:nvSpPr>
        <p:spPr>
          <a:xfrm>
            <a:off x="5877464" y="3959525"/>
            <a:ext cx="2812211" cy="289847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38"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7" r:id="rId1"/>
    <p:sldLayoutId id="214748366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11.png"/><Relationship Id="rId5" Type="http://schemas.openxmlformats.org/officeDocument/2006/relationships/hyperlink" Target="https://arxiv.org/pdf/1503.03832.pdf" TargetMode="External"/><Relationship Id="rId6" Type="http://schemas.openxmlformats.org/officeDocument/2006/relationships/hyperlink" Target="https://arxiv.org/pdf/1503.03832.pdf" TargetMode="External"/><Relationship Id="rId7" Type="http://schemas.openxmlformats.org/officeDocument/2006/relationships/image" Target="../media/image24.jp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hyperlink" Target="https://omoindrot.github.io/triplet-lo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hyperlink" Target="https://neurohive.io/en/popular-networks/vgg1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jpg"/><Relationship Id="rId4" Type="http://schemas.openxmlformats.org/officeDocument/2006/relationships/image" Target="../media/image50.png"/><Relationship Id="rId5" Type="http://schemas.openxmlformats.org/officeDocument/2006/relationships/hyperlink" Target="https://viblo.asia/p/vn-celeb-du-lieu-khuon-mat-nguoi-noi-tieng-viet-nam-va-bai-toan-face-recognition-Az45bG9VKx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hyperlink" Target="https://arxiv.org/pdf/1503.03832.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9.png"/><Relationship Id="rId13" Type="http://schemas.openxmlformats.org/officeDocument/2006/relationships/image" Target="../media/image34.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14.png"/><Relationship Id="rId9" Type="http://schemas.openxmlformats.org/officeDocument/2006/relationships/image" Target="../media/image16.png"/><Relationship Id="rId14" Type="http://schemas.openxmlformats.org/officeDocument/2006/relationships/image" Target="../media/image27.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23.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nvSpPr>
        <p:spPr>
          <a:xfrm>
            <a:off x="1387928" y="1132368"/>
            <a:ext cx="9368790" cy="216982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4500" u="none" cap="none" strike="noStrike">
                <a:solidFill>
                  <a:schemeClr val="lt1"/>
                </a:solidFill>
                <a:latin typeface="Cambria"/>
                <a:ea typeface="Cambria"/>
                <a:cs typeface="Cambria"/>
                <a:sym typeface="Cambria"/>
              </a:rPr>
              <a:t>Đề tài: Ứng dụng chấm công bằng nhận dạng khuôn mặt sử dụng công nghệ Deep Learning</a:t>
            </a:r>
            <a:endParaRPr b="0" i="0" sz="4500" u="none" cap="none" strike="noStrike">
              <a:solidFill>
                <a:schemeClr val="lt1"/>
              </a:solidFill>
              <a:latin typeface="Cambria"/>
              <a:ea typeface="Cambria"/>
              <a:cs typeface="Cambria"/>
              <a:sym typeface="Cambria"/>
            </a:endParaRPr>
          </a:p>
        </p:txBody>
      </p:sp>
      <p:sp>
        <p:nvSpPr>
          <p:cNvPr id="86" name="Google Shape;86;p1"/>
          <p:cNvSpPr txBox="1"/>
          <p:nvPr/>
        </p:nvSpPr>
        <p:spPr>
          <a:xfrm>
            <a:off x="449308" y="4587528"/>
            <a:ext cx="6849835" cy="156966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lt1"/>
                </a:solidFill>
                <a:latin typeface="Cambria"/>
                <a:ea typeface="Cambria"/>
                <a:cs typeface="Cambria"/>
                <a:sym typeface="Cambria"/>
              </a:rPr>
              <a:t>Giảng viên hướng dẫn:</a:t>
            </a:r>
            <a:endParaRPr/>
          </a:p>
          <a:p>
            <a:pPr indent="0" lvl="0" marL="0" marR="0" rtl="0" algn="l">
              <a:spcBef>
                <a:spcPts val="0"/>
              </a:spcBef>
              <a:spcAft>
                <a:spcPts val="0"/>
              </a:spcAft>
              <a:buNone/>
            </a:pPr>
            <a:r>
              <a:rPr lang="en-US" sz="1600">
                <a:solidFill>
                  <a:schemeClr val="lt1"/>
                </a:solidFill>
                <a:latin typeface="Cambria"/>
                <a:ea typeface="Cambria"/>
                <a:cs typeface="Cambria"/>
                <a:sym typeface="Cambria"/>
              </a:rPr>
              <a:t>		Th.S Hồ Đắc Quán</a:t>
            </a:r>
            <a:endParaRPr/>
          </a:p>
          <a:p>
            <a:pPr indent="0" lvl="0" marL="0" marR="0" rtl="0" algn="l">
              <a:spcBef>
                <a:spcPts val="0"/>
              </a:spcBef>
              <a:spcAft>
                <a:spcPts val="0"/>
              </a:spcAft>
              <a:buNone/>
            </a:pPr>
            <a:r>
              <a:t/>
            </a:r>
            <a:endParaRPr sz="1600">
              <a:solidFill>
                <a:schemeClr val="lt1"/>
              </a:solidFill>
              <a:latin typeface="Cambria"/>
              <a:ea typeface="Cambria"/>
              <a:cs typeface="Cambria"/>
              <a:sym typeface="Cambria"/>
            </a:endParaRPr>
          </a:p>
          <a:p>
            <a:pPr indent="0" lvl="0" marL="0" marR="0" rtl="0" algn="l">
              <a:spcBef>
                <a:spcPts val="0"/>
              </a:spcBef>
              <a:spcAft>
                <a:spcPts val="0"/>
              </a:spcAft>
              <a:buNone/>
            </a:pPr>
            <a:r>
              <a:rPr lang="en-US" sz="1600">
                <a:solidFill>
                  <a:schemeClr val="lt1"/>
                </a:solidFill>
                <a:latin typeface="Cambria"/>
                <a:ea typeface="Cambria"/>
                <a:cs typeface="Cambria"/>
                <a:sym typeface="Cambria"/>
              </a:rPr>
              <a:t>Sinh viên thực hiện:</a:t>
            </a:r>
            <a:endParaRPr/>
          </a:p>
          <a:p>
            <a:pPr indent="0" lvl="0" marL="0" marR="0" rtl="0" algn="l">
              <a:spcBef>
                <a:spcPts val="0"/>
              </a:spcBef>
              <a:spcAft>
                <a:spcPts val="0"/>
              </a:spcAft>
              <a:buNone/>
            </a:pPr>
            <a:r>
              <a:rPr lang="en-US" sz="1600">
                <a:solidFill>
                  <a:schemeClr val="lt1"/>
                </a:solidFill>
                <a:latin typeface="Cambria"/>
                <a:ea typeface="Cambria"/>
                <a:cs typeface="Cambria"/>
                <a:sym typeface="Cambria"/>
              </a:rPr>
              <a:t>		Hồ Duy Quang – 17014761 – DHKHMT13A</a:t>
            </a:r>
            <a:endParaRPr sz="1600">
              <a:solidFill>
                <a:schemeClr val="lt1"/>
              </a:solidFill>
              <a:latin typeface="Cambria"/>
              <a:ea typeface="Cambria"/>
              <a:cs typeface="Cambria"/>
              <a:sym typeface="Cambria"/>
            </a:endParaRPr>
          </a:p>
          <a:p>
            <a:pPr indent="0" lvl="0" marL="0" marR="0" rtl="0" algn="l">
              <a:spcBef>
                <a:spcPts val="0"/>
              </a:spcBef>
              <a:spcAft>
                <a:spcPts val="0"/>
              </a:spcAft>
              <a:buNone/>
            </a:pPr>
            <a:r>
              <a:rPr lang="en-US" sz="1600">
                <a:solidFill>
                  <a:schemeClr val="lt1"/>
                </a:solidFill>
                <a:latin typeface="Cambria"/>
                <a:ea typeface="Cambria"/>
                <a:cs typeface="Cambria"/>
                <a:sym typeface="Cambria"/>
              </a:rPr>
              <a:t>		Trần Quang Trung – 17009171 – DHKHMT13A</a:t>
            </a:r>
            <a:endParaRPr sz="1600">
              <a:solidFill>
                <a:schemeClr val="lt1"/>
              </a:solidFill>
              <a:latin typeface="Cambria"/>
              <a:ea typeface="Cambria"/>
              <a:cs typeface="Cambria"/>
              <a:sym typeface="Cambria"/>
            </a:endParaRPr>
          </a:p>
        </p:txBody>
      </p:sp>
      <p:sp>
        <p:nvSpPr>
          <p:cNvPr id="87" name="Google Shape;87;p1"/>
          <p:cNvSpPr txBox="1"/>
          <p:nvPr/>
        </p:nvSpPr>
        <p:spPr>
          <a:xfrm>
            <a:off x="4193994" y="3355522"/>
            <a:ext cx="684983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mbria"/>
                <a:ea typeface="Cambria"/>
                <a:cs typeface="Cambria"/>
                <a:sym typeface="Cambria"/>
              </a:rPr>
              <a:t>CHUYÊN NGÀNH: KHOA HỌC MÁY TÍNH</a:t>
            </a:r>
            <a:endParaRPr sz="160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10"/>
          <p:cNvSpPr/>
          <p:nvPr/>
        </p:nvSpPr>
        <p:spPr>
          <a:xfrm>
            <a:off x="10348095" y="1640833"/>
            <a:ext cx="1184365" cy="1175657"/>
          </a:xfrm>
          <a:prstGeom prst="can">
            <a:avLst>
              <a:gd fmla="val 25000"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cxnSp>
        <p:nvCxnSpPr>
          <p:cNvPr id="293" name="Google Shape;293;p10"/>
          <p:cNvCxnSpPr/>
          <p:nvPr/>
        </p:nvCxnSpPr>
        <p:spPr>
          <a:xfrm flipH="1" rot="10800000">
            <a:off x="8534644" y="2254859"/>
            <a:ext cx="1647744" cy="11812"/>
          </a:xfrm>
          <a:prstGeom prst="straightConnector1">
            <a:avLst/>
          </a:prstGeom>
          <a:noFill/>
          <a:ln cap="flat" cmpd="sng" w="19050">
            <a:solidFill>
              <a:schemeClr val="dk1"/>
            </a:solidFill>
            <a:prstDash val="solid"/>
            <a:miter lim="800000"/>
            <a:headEnd len="sm" w="sm" type="none"/>
            <a:tailEnd len="med" w="med" type="triangle"/>
          </a:ln>
        </p:spPr>
      </p:cxnSp>
      <p:sp>
        <p:nvSpPr>
          <p:cNvPr id="294" name="Google Shape;294;p10"/>
          <p:cNvSpPr txBox="1"/>
          <p:nvPr/>
        </p:nvSpPr>
        <p:spPr>
          <a:xfrm>
            <a:off x="8514347" y="1719746"/>
            <a:ext cx="15023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Ghi thời gian</a:t>
            </a:r>
            <a:endParaRPr sz="1800">
              <a:solidFill>
                <a:schemeClr val="dk1"/>
              </a:solidFill>
              <a:latin typeface="Arial"/>
              <a:ea typeface="Arial"/>
              <a:cs typeface="Arial"/>
              <a:sym typeface="Arial"/>
            </a:endParaRPr>
          </a:p>
        </p:txBody>
      </p:sp>
      <p:cxnSp>
        <p:nvCxnSpPr>
          <p:cNvPr id="295" name="Google Shape;295;p10"/>
          <p:cNvCxnSpPr/>
          <p:nvPr/>
        </p:nvCxnSpPr>
        <p:spPr>
          <a:xfrm>
            <a:off x="3934756" y="2254859"/>
            <a:ext cx="1132114" cy="0"/>
          </a:xfrm>
          <a:prstGeom prst="straightConnector1">
            <a:avLst/>
          </a:prstGeom>
          <a:noFill/>
          <a:ln cap="flat" cmpd="sng" w="19050">
            <a:solidFill>
              <a:schemeClr val="dk1"/>
            </a:solidFill>
            <a:prstDash val="solid"/>
            <a:miter lim="800000"/>
            <a:headEnd len="sm" w="sm" type="none"/>
            <a:tailEnd len="med" w="med" type="triangle"/>
          </a:ln>
        </p:spPr>
      </p:cxnSp>
      <p:sp>
        <p:nvSpPr>
          <p:cNvPr id="296" name="Google Shape;296;p10"/>
          <p:cNvSpPr txBox="1"/>
          <p:nvPr/>
        </p:nvSpPr>
        <p:spPr>
          <a:xfrm>
            <a:off x="6407358" y="662371"/>
            <a:ext cx="95410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Đầu ra</a:t>
            </a:r>
            <a:endParaRPr sz="2000">
              <a:solidFill>
                <a:schemeClr val="dk1"/>
              </a:solidFill>
              <a:latin typeface="Arial"/>
              <a:ea typeface="Arial"/>
              <a:cs typeface="Arial"/>
              <a:sym typeface="Arial"/>
            </a:endParaRPr>
          </a:p>
        </p:txBody>
      </p:sp>
      <p:pic>
        <p:nvPicPr>
          <p:cNvPr id="297" name="Google Shape;297;p10"/>
          <p:cNvPicPr preferRelativeResize="0"/>
          <p:nvPr/>
        </p:nvPicPr>
        <p:blipFill rotWithShape="1">
          <a:blip r:embed="rId3">
            <a:alphaModFix/>
          </a:blip>
          <a:srcRect b="0" l="0" r="0" t="0"/>
          <a:stretch/>
        </p:blipFill>
        <p:spPr>
          <a:xfrm>
            <a:off x="5585891" y="1062481"/>
            <a:ext cx="2597042" cy="2515065"/>
          </a:xfrm>
          <a:prstGeom prst="rect">
            <a:avLst/>
          </a:prstGeom>
          <a:noFill/>
          <a:ln>
            <a:noFill/>
          </a:ln>
        </p:spPr>
      </p:pic>
      <p:sp>
        <p:nvSpPr>
          <p:cNvPr id="298" name="Google Shape;298;p10"/>
          <p:cNvSpPr txBox="1"/>
          <p:nvPr/>
        </p:nvSpPr>
        <p:spPr>
          <a:xfrm>
            <a:off x="4182646" y="1854749"/>
            <a:ext cx="641329" cy="4001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99" name="Google Shape;299;p10"/>
          <p:cNvSpPr txBox="1"/>
          <p:nvPr/>
        </p:nvSpPr>
        <p:spPr>
          <a:xfrm>
            <a:off x="847043" y="261257"/>
            <a:ext cx="3112455" cy="461665"/>
          </a:xfrm>
          <a:prstGeom prst="rect">
            <a:avLst/>
          </a:prstGeom>
          <a:blipFill rotWithShape="1">
            <a:blip r:embed="rId5">
              <a:alphaModFix/>
            </a:blip>
            <a:stretch>
              <a:fillRect b="-30261" l="-3129" r="0" t="-921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300" name="Google Shape;300;p10"/>
          <p:cNvPicPr preferRelativeResize="0"/>
          <p:nvPr/>
        </p:nvPicPr>
        <p:blipFill rotWithShape="1">
          <a:blip r:embed="rId6">
            <a:alphaModFix/>
          </a:blip>
          <a:srcRect b="0" l="0" r="0" t="0"/>
          <a:stretch/>
        </p:blipFill>
        <p:spPr>
          <a:xfrm>
            <a:off x="5585891" y="4119350"/>
            <a:ext cx="2597042" cy="2515065"/>
          </a:xfrm>
          <a:prstGeom prst="rect">
            <a:avLst/>
          </a:prstGeom>
          <a:noFill/>
          <a:ln>
            <a:noFill/>
          </a:ln>
        </p:spPr>
      </p:pic>
      <p:sp>
        <p:nvSpPr>
          <p:cNvPr id="301" name="Google Shape;301;p10"/>
          <p:cNvSpPr txBox="1"/>
          <p:nvPr/>
        </p:nvSpPr>
        <p:spPr>
          <a:xfrm>
            <a:off x="847043" y="3858948"/>
            <a:ext cx="15359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Ngược lại</a:t>
            </a:r>
            <a:endParaRPr sz="2400">
              <a:solidFill>
                <a:schemeClr val="dk1"/>
              </a:solidFill>
              <a:latin typeface="Arial"/>
              <a:ea typeface="Arial"/>
              <a:cs typeface="Arial"/>
              <a:sym typeface="Arial"/>
            </a:endParaRPr>
          </a:p>
        </p:txBody>
      </p:sp>
      <p:cxnSp>
        <p:nvCxnSpPr>
          <p:cNvPr id="302" name="Google Shape;302;p10"/>
          <p:cNvCxnSpPr/>
          <p:nvPr/>
        </p:nvCxnSpPr>
        <p:spPr>
          <a:xfrm>
            <a:off x="3934756" y="5324630"/>
            <a:ext cx="1132114" cy="0"/>
          </a:xfrm>
          <a:prstGeom prst="straightConnector1">
            <a:avLst/>
          </a:prstGeom>
          <a:noFill/>
          <a:ln cap="flat" cmpd="sng" w="19050">
            <a:solidFill>
              <a:schemeClr val="dk1"/>
            </a:solidFill>
            <a:prstDash val="solid"/>
            <a:miter lim="800000"/>
            <a:headEnd len="sm" w="sm" type="none"/>
            <a:tailEnd len="med" w="med" type="triangle"/>
          </a:ln>
        </p:spPr>
      </p:cxnSp>
      <p:sp>
        <p:nvSpPr>
          <p:cNvPr id="303" name="Google Shape;303;p10"/>
          <p:cNvSpPr txBox="1"/>
          <p:nvPr/>
        </p:nvSpPr>
        <p:spPr>
          <a:xfrm>
            <a:off x="4182646" y="4924520"/>
            <a:ext cx="641329" cy="400110"/>
          </a:xfrm>
          <a:prstGeom prst="rect">
            <a:avLst/>
          </a:prstGeom>
          <a:blipFill rotWithShape="1">
            <a:blip r:embed="rId7">
              <a:alphaModFix/>
            </a:blip>
            <a:stretch>
              <a:fillRect b="-153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1"/>
          <p:cNvSpPr txBox="1"/>
          <p:nvPr>
            <p:ph idx="1" type="body"/>
          </p:nvPr>
        </p:nvSpPr>
        <p:spPr>
          <a:xfrm>
            <a:off x="4219575" y="2444749"/>
            <a:ext cx="7972425" cy="187960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Cambria"/>
                <a:ea typeface="Cambria"/>
                <a:cs typeface="Cambria"/>
                <a:sym typeface="Cambria"/>
              </a:rPr>
              <a:t>Phần 2:</a:t>
            </a:r>
            <a:endParaRPr/>
          </a:p>
          <a:p>
            <a:pPr indent="0" lvl="0" marL="0" marR="0" rtl="0" algn="ctr">
              <a:lnSpc>
                <a:spcPct val="90000"/>
              </a:lnSpc>
              <a:spcBef>
                <a:spcPts val="1000"/>
              </a:spcBef>
              <a:spcAft>
                <a:spcPts val="0"/>
              </a:spcAft>
              <a:buClr>
                <a:schemeClr val="lt1"/>
              </a:buClr>
              <a:buSzPts val="4000"/>
              <a:buFont typeface="Arial"/>
              <a:buNone/>
            </a:pPr>
            <a:r>
              <a:rPr b="0" i="0" lang="en-US" sz="4000" u="none" cap="none" strike="noStrike">
                <a:solidFill>
                  <a:schemeClr val="lt1"/>
                </a:solidFill>
                <a:latin typeface="Cambria"/>
                <a:ea typeface="Cambria"/>
                <a:cs typeface="Cambria"/>
                <a:sym typeface="Cambria"/>
              </a:rPr>
              <a:t>CƠ SỞ LÝ THUYẾT</a:t>
            </a:r>
            <a:endParaRPr b="0" i="0" sz="4000" u="none" cap="none" strike="noStrike">
              <a:solidFill>
                <a:schemeClr val="lt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2"/>
          <p:cNvSpPr/>
          <p:nvPr/>
        </p:nvSpPr>
        <p:spPr>
          <a:xfrm rot="-900000">
            <a:off x="5682372" y="4354758"/>
            <a:ext cx="387594" cy="314845"/>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12"/>
          <p:cNvSpPr/>
          <p:nvPr/>
        </p:nvSpPr>
        <p:spPr>
          <a:xfrm>
            <a:off x="5706882" y="2013456"/>
            <a:ext cx="338573" cy="338573"/>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12"/>
          <p:cNvSpPr/>
          <p:nvPr/>
        </p:nvSpPr>
        <p:spPr>
          <a:xfrm rot="8201235">
            <a:off x="5714685" y="5501680"/>
            <a:ext cx="322962" cy="356093"/>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12"/>
          <p:cNvSpPr/>
          <p:nvPr/>
        </p:nvSpPr>
        <p:spPr>
          <a:xfrm>
            <a:off x="5775852" y="3184108"/>
            <a:ext cx="200630" cy="338573"/>
          </a:xfrm>
          <a:custGeom>
            <a:rect b="b" l="l" r="r" t="t"/>
            <a:pathLst>
              <a:path extrusionOk="0" h="3944720" w="2337548">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1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Learning Similarity</a:t>
            </a:r>
            <a:endParaRPr sz="4000">
              <a:latin typeface="Cambria"/>
              <a:ea typeface="Cambria"/>
              <a:cs typeface="Cambria"/>
              <a:sym typeface="Cambria"/>
            </a:endParaRPr>
          </a:p>
        </p:txBody>
      </p:sp>
      <p:sp>
        <p:nvSpPr>
          <p:cNvPr id="318" name="Google Shape;318;p12"/>
          <p:cNvSpPr/>
          <p:nvPr/>
        </p:nvSpPr>
        <p:spPr>
          <a:xfrm>
            <a:off x="3921112" y="5699235"/>
            <a:ext cx="5142242" cy="91614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319" name="Google Shape;319;p12"/>
          <p:cNvPicPr preferRelativeResize="0"/>
          <p:nvPr/>
        </p:nvPicPr>
        <p:blipFill rotWithShape="1">
          <a:blip r:embed="rId4">
            <a:alphaModFix/>
          </a:blip>
          <a:srcRect b="0" l="0" r="0" t="0"/>
          <a:stretch/>
        </p:blipFill>
        <p:spPr>
          <a:xfrm>
            <a:off x="1676744" y="1066037"/>
            <a:ext cx="1097280" cy="1107535"/>
          </a:xfrm>
          <a:prstGeom prst="rect">
            <a:avLst/>
          </a:prstGeom>
          <a:noFill/>
          <a:ln>
            <a:noFill/>
          </a:ln>
        </p:spPr>
      </p:pic>
      <p:pic>
        <p:nvPicPr>
          <p:cNvPr id="320" name="Google Shape;320;p12"/>
          <p:cNvPicPr preferRelativeResize="0"/>
          <p:nvPr/>
        </p:nvPicPr>
        <p:blipFill rotWithShape="1">
          <a:blip r:embed="rId5">
            <a:alphaModFix/>
          </a:blip>
          <a:srcRect b="0" l="0" r="0" t="0"/>
          <a:stretch/>
        </p:blipFill>
        <p:spPr>
          <a:xfrm>
            <a:off x="1678036" y="2741959"/>
            <a:ext cx="1016591" cy="1019240"/>
          </a:xfrm>
          <a:prstGeom prst="rect">
            <a:avLst/>
          </a:prstGeom>
          <a:noFill/>
          <a:ln>
            <a:noFill/>
          </a:ln>
        </p:spPr>
      </p:pic>
      <p:pic>
        <p:nvPicPr>
          <p:cNvPr id="321" name="Google Shape;321;p12"/>
          <p:cNvPicPr preferRelativeResize="0"/>
          <p:nvPr/>
        </p:nvPicPr>
        <p:blipFill rotWithShape="1">
          <a:blip r:embed="rId6">
            <a:alphaModFix/>
          </a:blip>
          <a:srcRect b="0" l="0" r="0" t="0"/>
          <a:stretch/>
        </p:blipFill>
        <p:spPr>
          <a:xfrm>
            <a:off x="1655111" y="4410703"/>
            <a:ext cx="1038225" cy="1028700"/>
          </a:xfrm>
          <a:prstGeom prst="rect">
            <a:avLst/>
          </a:prstGeom>
          <a:noFill/>
          <a:ln>
            <a:noFill/>
          </a:ln>
        </p:spPr>
      </p:pic>
      <p:sp>
        <p:nvSpPr>
          <p:cNvPr id="322" name="Google Shape;322;p12"/>
          <p:cNvSpPr txBox="1"/>
          <p:nvPr/>
        </p:nvSpPr>
        <p:spPr>
          <a:xfrm>
            <a:off x="1624835" y="2182742"/>
            <a:ext cx="120109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TrungQT</a:t>
            </a:r>
            <a:endParaRPr sz="2000">
              <a:solidFill>
                <a:schemeClr val="dk1"/>
              </a:solidFill>
              <a:latin typeface="Arial"/>
              <a:ea typeface="Arial"/>
              <a:cs typeface="Arial"/>
              <a:sym typeface="Arial"/>
            </a:endParaRPr>
          </a:p>
        </p:txBody>
      </p:sp>
      <p:sp>
        <p:nvSpPr>
          <p:cNvPr id="323" name="Google Shape;323;p12"/>
          <p:cNvSpPr txBox="1"/>
          <p:nvPr/>
        </p:nvSpPr>
        <p:spPr>
          <a:xfrm>
            <a:off x="1507211" y="3761199"/>
            <a:ext cx="13260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QuangHD</a:t>
            </a:r>
            <a:endParaRPr sz="2000">
              <a:solidFill>
                <a:schemeClr val="dk1"/>
              </a:solidFill>
              <a:latin typeface="Arial"/>
              <a:ea typeface="Arial"/>
              <a:cs typeface="Arial"/>
              <a:sym typeface="Arial"/>
            </a:endParaRPr>
          </a:p>
        </p:txBody>
      </p:sp>
      <p:sp>
        <p:nvSpPr>
          <p:cNvPr id="324" name="Google Shape;324;p12"/>
          <p:cNvSpPr txBox="1"/>
          <p:nvPr/>
        </p:nvSpPr>
        <p:spPr>
          <a:xfrm>
            <a:off x="1529741" y="5439343"/>
            <a:ext cx="13131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NhanHLH</a:t>
            </a:r>
            <a:endParaRPr sz="2000">
              <a:solidFill>
                <a:schemeClr val="dk1"/>
              </a:solidFill>
              <a:latin typeface="Arial"/>
              <a:ea typeface="Arial"/>
              <a:cs typeface="Arial"/>
              <a:sym typeface="Arial"/>
            </a:endParaRPr>
          </a:p>
        </p:txBody>
      </p:sp>
      <p:cxnSp>
        <p:nvCxnSpPr>
          <p:cNvPr id="325" name="Google Shape;325;p12"/>
          <p:cNvCxnSpPr>
            <a:stCxn id="319" idx="3"/>
            <a:endCxn id="326" idx="1"/>
          </p:cNvCxnSpPr>
          <p:nvPr/>
        </p:nvCxnSpPr>
        <p:spPr>
          <a:xfrm>
            <a:off x="2774024" y="1619805"/>
            <a:ext cx="2684700" cy="1564200"/>
          </a:xfrm>
          <a:prstGeom prst="straightConnector1">
            <a:avLst/>
          </a:prstGeom>
          <a:noFill/>
          <a:ln cap="flat" cmpd="sng" w="19050">
            <a:solidFill>
              <a:schemeClr val="dk1"/>
            </a:solidFill>
            <a:prstDash val="solid"/>
            <a:miter lim="800000"/>
            <a:headEnd len="sm" w="sm" type="none"/>
            <a:tailEnd len="med" w="med" type="triangle"/>
          </a:ln>
        </p:spPr>
      </p:cxnSp>
      <p:cxnSp>
        <p:nvCxnSpPr>
          <p:cNvPr id="327" name="Google Shape;327;p12"/>
          <p:cNvCxnSpPr>
            <a:stCxn id="320" idx="3"/>
            <a:endCxn id="326" idx="1"/>
          </p:cNvCxnSpPr>
          <p:nvPr/>
        </p:nvCxnSpPr>
        <p:spPr>
          <a:xfrm flipH="1" rot="10800000">
            <a:off x="2694627" y="3184079"/>
            <a:ext cx="2763900" cy="67500"/>
          </a:xfrm>
          <a:prstGeom prst="straightConnector1">
            <a:avLst/>
          </a:prstGeom>
          <a:noFill/>
          <a:ln cap="flat" cmpd="sng" w="19050">
            <a:solidFill>
              <a:schemeClr val="dk1"/>
            </a:solidFill>
            <a:prstDash val="solid"/>
            <a:miter lim="800000"/>
            <a:headEnd len="sm" w="sm" type="none"/>
            <a:tailEnd len="med" w="med" type="triangle"/>
          </a:ln>
        </p:spPr>
      </p:cxnSp>
      <p:cxnSp>
        <p:nvCxnSpPr>
          <p:cNvPr id="328" name="Google Shape;328;p12"/>
          <p:cNvCxnSpPr>
            <a:stCxn id="321" idx="3"/>
            <a:endCxn id="326" idx="1"/>
          </p:cNvCxnSpPr>
          <p:nvPr/>
        </p:nvCxnSpPr>
        <p:spPr>
          <a:xfrm flipH="1" rot="10800000">
            <a:off x="2693336" y="3184153"/>
            <a:ext cx="2765100" cy="1740900"/>
          </a:xfrm>
          <a:prstGeom prst="straightConnector1">
            <a:avLst/>
          </a:prstGeom>
          <a:noFill/>
          <a:ln cap="flat" cmpd="sng" w="19050">
            <a:solidFill>
              <a:schemeClr val="dk1"/>
            </a:solidFill>
            <a:prstDash val="solid"/>
            <a:miter lim="800000"/>
            <a:headEnd len="sm" w="sm" type="none"/>
            <a:tailEnd len="med" w="med" type="triangle"/>
          </a:ln>
        </p:spPr>
      </p:cxnSp>
      <p:pic>
        <p:nvPicPr>
          <p:cNvPr id="326" name="Google Shape;326;p12"/>
          <p:cNvPicPr preferRelativeResize="0"/>
          <p:nvPr/>
        </p:nvPicPr>
        <p:blipFill rotWithShape="1">
          <a:blip r:embed="rId7">
            <a:alphaModFix/>
          </a:blip>
          <a:srcRect b="0" l="0" r="0" t="0"/>
          <a:stretch/>
        </p:blipFill>
        <p:spPr>
          <a:xfrm>
            <a:off x="5458575" y="2269708"/>
            <a:ext cx="1828800" cy="1828800"/>
          </a:xfrm>
          <a:prstGeom prst="rect">
            <a:avLst/>
          </a:prstGeom>
          <a:noFill/>
          <a:ln>
            <a:noFill/>
          </a:ln>
        </p:spPr>
      </p:pic>
      <p:cxnSp>
        <p:nvCxnSpPr>
          <p:cNvPr id="329" name="Google Shape;329;p12"/>
          <p:cNvCxnSpPr>
            <a:stCxn id="326" idx="3"/>
          </p:cNvCxnSpPr>
          <p:nvPr/>
        </p:nvCxnSpPr>
        <p:spPr>
          <a:xfrm>
            <a:off x="7287375" y="3184108"/>
            <a:ext cx="1237500" cy="0"/>
          </a:xfrm>
          <a:prstGeom prst="straightConnector1">
            <a:avLst/>
          </a:prstGeom>
          <a:noFill/>
          <a:ln cap="flat" cmpd="sng" w="19050">
            <a:solidFill>
              <a:schemeClr val="dk1"/>
            </a:solidFill>
            <a:prstDash val="solid"/>
            <a:miter lim="800000"/>
            <a:headEnd len="sm" w="sm" type="none"/>
            <a:tailEnd len="med" w="med" type="triangle"/>
          </a:ln>
        </p:spPr>
      </p:cxnSp>
      <p:sp>
        <p:nvSpPr>
          <p:cNvPr id="330" name="Google Shape;330;p12"/>
          <p:cNvSpPr txBox="1"/>
          <p:nvPr/>
        </p:nvSpPr>
        <p:spPr>
          <a:xfrm>
            <a:off x="8598268" y="2984062"/>
            <a:ext cx="1464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7030A0"/>
                </a:solidFill>
                <a:latin typeface="Arial"/>
                <a:ea typeface="Arial"/>
                <a:cs typeface="Arial"/>
                <a:sym typeface="Arial"/>
              </a:rPr>
              <a:t>TrungQT</a:t>
            </a:r>
            <a:endParaRPr b="1" sz="2400">
              <a:solidFill>
                <a:srgbClr val="7030A0"/>
              </a:solidFill>
              <a:latin typeface="Arial"/>
              <a:ea typeface="Arial"/>
              <a:cs typeface="Arial"/>
              <a:sym typeface="Arial"/>
            </a:endParaRPr>
          </a:p>
        </p:txBody>
      </p:sp>
      <p:sp>
        <p:nvSpPr>
          <p:cNvPr id="331" name="Google Shape;331;p12"/>
          <p:cNvSpPr txBox="1"/>
          <p:nvPr/>
        </p:nvSpPr>
        <p:spPr>
          <a:xfrm>
            <a:off x="3774699" y="1973517"/>
            <a:ext cx="683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0.15</a:t>
            </a:r>
            <a:endParaRPr sz="2000">
              <a:solidFill>
                <a:schemeClr val="dk1"/>
              </a:solidFill>
              <a:latin typeface="Arial"/>
              <a:ea typeface="Arial"/>
              <a:cs typeface="Arial"/>
              <a:sym typeface="Arial"/>
            </a:endParaRPr>
          </a:p>
        </p:txBody>
      </p:sp>
      <p:sp>
        <p:nvSpPr>
          <p:cNvPr id="332" name="Google Shape;332;p12"/>
          <p:cNvSpPr txBox="1"/>
          <p:nvPr/>
        </p:nvSpPr>
        <p:spPr>
          <a:xfrm>
            <a:off x="3831452" y="2869526"/>
            <a:ext cx="3273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6</a:t>
            </a:r>
            <a:endParaRPr sz="2000">
              <a:solidFill>
                <a:schemeClr val="dk1"/>
              </a:solidFill>
              <a:latin typeface="Arial"/>
              <a:ea typeface="Arial"/>
              <a:cs typeface="Arial"/>
              <a:sym typeface="Arial"/>
            </a:endParaRPr>
          </a:p>
        </p:txBody>
      </p:sp>
      <p:sp>
        <p:nvSpPr>
          <p:cNvPr id="333" name="Google Shape;333;p12"/>
          <p:cNvSpPr txBox="1"/>
          <p:nvPr/>
        </p:nvSpPr>
        <p:spPr>
          <a:xfrm>
            <a:off x="3735271" y="3691756"/>
            <a:ext cx="540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6.5</a:t>
            </a:r>
            <a:endParaRPr sz="20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3"/>
          <p:cNvSpPr/>
          <p:nvPr/>
        </p:nvSpPr>
        <p:spPr>
          <a:xfrm rot="-900000">
            <a:off x="5682372" y="4688133"/>
            <a:ext cx="387594" cy="314845"/>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13"/>
          <p:cNvSpPr/>
          <p:nvPr/>
        </p:nvSpPr>
        <p:spPr>
          <a:xfrm>
            <a:off x="5706882" y="2013456"/>
            <a:ext cx="338573" cy="338573"/>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13"/>
          <p:cNvSpPr/>
          <p:nvPr/>
        </p:nvSpPr>
        <p:spPr>
          <a:xfrm rot="8201235">
            <a:off x="5714685" y="5835055"/>
            <a:ext cx="322962" cy="356093"/>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13"/>
          <p:cNvSpPr/>
          <p:nvPr/>
        </p:nvSpPr>
        <p:spPr>
          <a:xfrm>
            <a:off x="5775852" y="3184108"/>
            <a:ext cx="200630" cy="338573"/>
          </a:xfrm>
          <a:custGeom>
            <a:rect b="b" l="l" r="r" t="t"/>
            <a:pathLst>
              <a:path extrusionOk="0" h="3944720" w="2337548">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1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Siamese Network</a:t>
            </a:r>
            <a:endParaRPr sz="4000">
              <a:latin typeface="Cambria"/>
              <a:ea typeface="Cambria"/>
              <a:cs typeface="Cambria"/>
              <a:sym typeface="Cambria"/>
            </a:endParaRPr>
          </a:p>
        </p:txBody>
      </p:sp>
      <p:pic>
        <p:nvPicPr>
          <p:cNvPr id="343" name="Google Shape;343;p13"/>
          <p:cNvPicPr preferRelativeResize="0"/>
          <p:nvPr/>
        </p:nvPicPr>
        <p:blipFill rotWithShape="1">
          <a:blip r:embed="rId3">
            <a:alphaModFix/>
          </a:blip>
          <a:srcRect b="0" l="0" r="0" t="0"/>
          <a:stretch/>
        </p:blipFill>
        <p:spPr>
          <a:xfrm>
            <a:off x="1580062" y="1471125"/>
            <a:ext cx="1824044" cy="1828800"/>
          </a:xfrm>
          <a:prstGeom prst="rect">
            <a:avLst/>
          </a:prstGeom>
          <a:noFill/>
          <a:ln>
            <a:noFill/>
          </a:ln>
        </p:spPr>
      </p:pic>
      <p:pic>
        <p:nvPicPr>
          <p:cNvPr id="344" name="Google Shape;344;p13"/>
          <p:cNvPicPr preferRelativeResize="0"/>
          <p:nvPr/>
        </p:nvPicPr>
        <p:blipFill rotWithShape="1">
          <a:blip r:embed="rId4">
            <a:alphaModFix/>
          </a:blip>
          <a:srcRect b="0" l="0" r="0" t="0"/>
          <a:stretch/>
        </p:blipFill>
        <p:spPr>
          <a:xfrm>
            <a:off x="1580062" y="4202874"/>
            <a:ext cx="1811864" cy="1828800"/>
          </a:xfrm>
          <a:prstGeom prst="rect">
            <a:avLst/>
          </a:prstGeom>
          <a:noFill/>
          <a:ln>
            <a:noFill/>
          </a:ln>
        </p:spPr>
      </p:pic>
      <p:cxnSp>
        <p:nvCxnSpPr>
          <p:cNvPr id="345" name="Google Shape;345;p13"/>
          <p:cNvCxnSpPr>
            <a:stCxn id="343" idx="3"/>
            <a:endCxn id="346" idx="1"/>
          </p:cNvCxnSpPr>
          <p:nvPr/>
        </p:nvCxnSpPr>
        <p:spPr>
          <a:xfrm flipH="1" rot="10800000">
            <a:off x="3404106" y="2370525"/>
            <a:ext cx="1072500" cy="15000"/>
          </a:xfrm>
          <a:prstGeom prst="straightConnector1">
            <a:avLst/>
          </a:prstGeom>
          <a:noFill/>
          <a:ln cap="flat" cmpd="sng" w="19050">
            <a:solidFill>
              <a:schemeClr val="dk1"/>
            </a:solidFill>
            <a:prstDash val="solid"/>
            <a:miter lim="800000"/>
            <a:headEnd len="sm" w="sm" type="none"/>
            <a:tailEnd len="med" w="med" type="triangle"/>
          </a:ln>
        </p:spPr>
      </p:cxnSp>
      <p:cxnSp>
        <p:nvCxnSpPr>
          <p:cNvPr id="347" name="Google Shape;347;p13"/>
          <p:cNvCxnSpPr>
            <a:stCxn id="344" idx="3"/>
            <a:endCxn id="348" idx="1"/>
          </p:cNvCxnSpPr>
          <p:nvPr/>
        </p:nvCxnSpPr>
        <p:spPr>
          <a:xfrm>
            <a:off x="3391926" y="5117274"/>
            <a:ext cx="1143000" cy="0"/>
          </a:xfrm>
          <a:prstGeom prst="straightConnector1">
            <a:avLst/>
          </a:prstGeom>
          <a:noFill/>
          <a:ln cap="flat" cmpd="sng" w="19050">
            <a:solidFill>
              <a:schemeClr val="dk1"/>
            </a:solidFill>
            <a:prstDash val="solid"/>
            <a:miter lim="800000"/>
            <a:headEnd len="sm" w="sm" type="none"/>
            <a:tailEnd len="med" w="med" type="triangle"/>
          </a:ln>
        </p:spPr>
      </p:cxnSp>
      <p:sp>
        <p:nvSpPr>
          <p:cNvPr id="346" name="Google Shape;346;p13"/>
          <p:cNvSpPr/>
          <p:nvPr/>
        </p:nvSpPr>
        <p:spPr>
          <a:xfrm>
            <a:off x="4476750" y="1854866"/>
            <a:ext cx="1233032" cy="1031458"/>
          </a:xfrm>
          <a:prstGeom prst="flowChartMultidocument">
            <a:avLst/>
          </a:prstGeom>
          <a:solidFill>
            <a:srgbClr val="00B0F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CNNs</a:t>
            </a:r>
            <a:endParaRPr sz="1800">
              <a:solidFill>
                <a:schemeClr val="lt1"/>
              </a:solidFill>
              <a:latin typeface="Arial"/>
              <a:ea typeface="Arial"/>
              <a:cs typeface="Arial"/>
              <a:sym typeface="Arial"/>
            </a:endParaRPr>
          </a:p>
        </p:txBody>
      </p:sp>
      <p:sp>
        <p:nvSpPr>
          <p:cNvPr id="348" name="Google Shape;348;p13"/>
          <p:cNvSpPr/>
          <p:nvPr/>
        </p:nvSpPr>
        <p:spPr>
          <a:xfrm>
            <a:off x="4534902" y="4601545"/>
            <a:ext cx="1233032" cy="1031458"/>
          </a:xfrm>
          <a:prstGeom prst="flowChartMultidocument">
            <a:avLst/>
          </a:prstGeom>
          <a:solidFill>
            <a:srgbClr val="00B0F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CNNs</a:t>
            </a:r>
            <a:endParaRPr sz="1800">
              <a:solidFill>
                <a:schemeClr val="lt1"/>
              </a:solidFill>
              <a:latin typeface="Arial"/>
              <a:ea typeface="Arial"/>
              <a:cs typeface="Arial"/>
              <a:sym typeface="Arial"/>
            </a:endParaRPr>
          </a:p>
        </p:txBody>
      </p:sp>
      <p:cxnSp>
        <p:nvCxnSpPr>
          <p:cNvPr id="349" name="Google Shape;349;p13"/>
          <p:cNvCxnSpPr>
            <a:stCxn id="346" idx="3"/>
            <a:endCxn id="350" idx="1"/>
          </p:cNvCxnSpPr>
          <p:nvPr/>
        </p:nvCxnSpPr>
        <p:spPr>
          <a:xfrm>
            <a:off x="5709782" y="2370595"/>
            <a:ext cx="939300" cy="0"/>
          </a:xfrm>
          <a:prstGeom prst="straightConnector1">
            <a:avLst/>
          </a:prstGeom>
          <a:noFill/>
          <a:ln cap="flat" cmpd="sng" w="19050">
            <a:solidFill>
              <a:schemeClr val="dk1"/>
            </a:solidFill>
            <a:prstDash val="solid"/>
            <a:miter lim="800000"/>
            <a:headEnd len="sm" w="sm" type="none"/>
            <a:tailEnd len="med" w="med" type="triangle"/>
          </a:ln>
        </p:spPr>
      </p:cxnSp>
      <p:cxnSp>
        <p:nvCxnSpPr>
          <p:cNvPr id="351" name="Google Shape;351;p13"/>
          <p:cNvCxnSpPr>
            <a:stCxn id="348" idx="3"/>
            <a:endCxn id="352" idx="1"/>
          </p:cNvCxnSpPr>
          <p:nvPr/>
        </p:nvCxnSpPr>
        <p:spPr>
          <a:xfrm>
            <a:off x="5767934" y="5117274"/>
            <a:ext cx="913800" cy="0"/>
          </a:xfrm>
          <a:prstGeom prst="straightConnector1">
            <a:avLst/>
          </a:prstGeom>
          <a:noFill/>
          <a:ln cap="flat" cmpd="sng" w="19050">
            <a:solidFill>
              <a:schemeClr val="dk1"/>
            </a:solidFill>
            <a:prstDash val="solid"/>
            <a:miter lim="800000"/>
            <a:headEnd len="sm" w="sm" type="none"/>
            <a:tailEnd len="med" w="med" type="triangle"/>
          </a:ln>
        </p:spPr>
      </p:cxnSp>
      <p:pic>
        <p:nvPicPr>
          <p:cNvPr id="350" name="Google Shape;350;p13"/>
          <p:cNvPicPr preferRelativeResize="0"/>
          <p:nvPr/>
        </p:nvPicPr>
        <p:blipFill rotWithShape="1">
          <a:blip r:embed="rId5">
            <a:alphaModFix/>
          </a:blip>
          <a:srcRect b="0" l="0" r="0" t="0"/>
          <a:stretch/>
        </p:blipFill>
        <p:spPr>
          <a:xfrm>
            <a:off x="6649057" y="1261220"/>
            <a:ext cx="398877" cy="2218750"/>
          </a:xfrm>
          <a:prstGeom prst="rect">
            <a:avLst/>
          </a:prstGeom>
          <a:noFill/>
          <a:ln>
            <a:noFill/>
          </a:ln>
        </p:spPr>
      </p:pic>
      <p:pic>
        <p:nvPicPr>
          <p:cNvPr id="352" name="Google Shape;352;p13"/>
          <p:cNvPicPr preferRelativeResize="0"/>
          <p:nvPr/>
        </p:nvPicPr>
        <p:blipFill rotWithShape="1">
          <a:blip r:embed="rId6">
            <a:alphaModFix/>
          </a:blip>
          <a:srcRect b="0" l="0" r="0" t="0"/>
          <a:stretch/>
        </p:blipFill>
        <p:spPr>
          <a:xfrm>
            <a:off x="6681824" y="4007899"/>
            <a:ext cx="398878" cy="2218750"/>
          </a:xfrm>
          <a:prstGeom prst="rect">
            <a:avLst/>
          </a:prstGeom>
          <a:noFill/>
          <a:ln>
            <a:noFill/>
          </a:ln>
        </p:spPr>
      </p:pic>
      <p:cxnSp>
        <p:nvCxnSpPr>
          <p:cNvPr id="353" name="Google Shape;353;p13"/>
          <p:cNvCxnSpPr/>
          <p:nvPr/>
        </p:nvCxnSpPr>
        <p:spPr>
          <a:xfrm rot="10800000">
            <a:off x="8810625" y="1261220"/>
            <a:ext cx="47625" cy="2276723"/>
          </a:xfrm>
          <a:prstGeom prst="straightConnector1">
            <a:avLst/>
          </a:prstGeom>
          <a:noFill/>
          <a:ln cap="flat" cmpd="sng" w="19050">
            <a:solidFill>
              <a:schemeClr val="dk1"/>
            </a:solidFill>
            <a:prstDash val="solid"/>
            <a:miter lim="800000"/>
            <a:headEnd len="sm" w="sm" type="none"/>
            <a:tailEnd len="med" w="med" type="triangle"/>
          </a:ln>
        </p:spPr>
      </p:cxnSp>
      <p:cxnSp>
        <p:nvCxnSpPr>
          <p:cNvPr id="354" name="Google Shape;354;p13"/>
          <p:cNvCxnSpPr/>
          <p:nvPr/>
        </p:nvCxnSpPr>
        <p:spPr>
          <a:xfrm flipH="1">
            <a:off x="8220075" y="3522681"/>
            <a:ext cx="638175" cy="1078864"/>
          </a:xfrm>
          <a:prstGeom prst="straightConnector1">
            <a:avLst/>
          </a:prstGeom>
          <a:noFill/>
          <a:ln cap="flat" cmpd="sng" w="19050">
            <a:solidFill>
              <a:schemeClr val="dk1"/>
            </a:solidFill>
            <a:prstDash val="solid"/>
            <a:miter lim="800000"/>
            <a:headEnd len="sm" w="sm" type="none"/>
            <a:tailEnd len="med" w="med" type="triangle"/>
          </a:ln>
        </p:spPr>
      </p:cxnSp>
      <p:cxnSp>
        <p:nvCxnSpPr>
          <p:cNvPr id="355" name="Google Shape;355;p13"/>
          <p:cNvCxnSpPr/>
          <p:nvPr/>
        </p:nvCxnSpPr>
        <p:spPr>
          <a:xfrm>
            <a:off x="8858250" y="3522681"/>
            <a:ext cx="2834143" cy="15262"/>
          </a:xfrm>
          <a:prstGeom prst="straightConnector1">
            <a:avLst/>
          </a:prstGeom>
          <a:noFill/>
          <a:ln cap="flat" cmpd="sng" w="19050">
            <a:solidFill>
              <a:schemeClr val="dk1"/>
            </a:solidFill>
            <a:prstDash val="solid"/>
            <a:miter lim="800000"/>
            <a:headEnd len="sm" w="sm" type="none"/>
            <a:tailEnd len="med" w="med" type="triangle"/>
          </a:ln>
        </p:spPr>
      </p:cxnSp>
      <p:pic>
        <p:nvPicPr>
          <p:cNvPr id="356" name="Google Shape;356;p13"/>
          <p:cNvPicPr preferRelativeResize="0"/>
          <p:nvPr/>
        </p:nvPicPr>
        <p:blipFill rotWithShape="1">
          <a:blip r:embed="rId3">
            <a:alphaModFix/>
          </a:blip>
          <a:srcRect b="0" l="0" r="0" t="0"/>
          <a:stretch/>
        </p:blipFill>
        <p:spPr>
          <a:xfrm>
            <a:off x="9082087" y="2129083"/>
            <a:ext cx="1005840" cy="1008464"/>
          </a:xfrm>
          <a:prstGeom prst="rect">
            <a:avLst/>
          </a:prstGeom>
          <a:noFill/>
          <a:ln>
            <a:noFill/>
          </a:ln>
        </p:spPr>
      </p:pic>
      <p:pic>
        <p:nvPicPr>
          <p:cNvPr id="357" name="Google Shape;357;p13"/>
          <p:cNvPicPr preferRelativeResize="0"/>
          <p:nvPr/>
        </p:nvPicPr>
        <p:blipFill rotWithShape="1">
          <a:blip r:embed="rId4">
            <a:alphaModFix/>
          </a:blip>
          <a:srcRect b="0" l="0" r="0" t="0"/>
          <a:stretch/>
        </p:blipFill>
        <p:spPr>
          <a:xfrm>
            <a:off x="10050246" y="3628098"/>
            <a:ext cx="1005840" cy="1015240"/>
          </a:xfrm>
          <a:prstGeom prst="rect">
            <a:avLst/>
          </a:prstGeom>
          <a:noFill/>
          <a:ln>
            <a:noFill/>
          </a:ln>
        </p:spPr>
      </p:pic>
      <p:sp>
        <p:nvSpPr>
          <p:cNvPr id="358" name="Google Shape;358;p13"/>
          <p:cNvSpPr/>
          <p:nvPr/>
        </p:nvSpPr>
        <p:spPr>
          <a:xfrm rot="402134">
            <a:off x="7177079" y="1000109"/>
            <a:ext cx="2539368" cy="984153"/>
          </a:xfrm>
          <a:prstGeom prst="curvedDownArrow">
            <a:avLst>
              <a:gd fmla="val 22629" name="adj1"/>
              <a:gd fmla="val 48285" name="adj2"/>
              <a:gd fmla="val 42380" name="adj3"/>
            </a:avLst>
          </a:prstGeom>
          <a:solidFill>
            <a:schemeClr val="dk1"/>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13"/>
          <p:cNvSpPr/>
          <p:nvPr/>
        </p:nvSpPr>
        <p:spPr>
          <a:xfrm rot="-823712">
            <a:off x="7281296" y="4993306"/>
            <a:ext cx="3519520" cy="863312"/>
          </a:xfrm>
          <a:prstGeom prst="curvedUpArrow">
            <a:avLst>
              <a:gd fmla="val 32518" name="adj1"/>
              <a:gd fmla="val 73248" name="adj2"/>
              <a:gd fmla="val 43953" name="adj3"/>
            </a:avLst>
          </a:prstGeom>
          <a:solidFill>
            <a:schemeClr val="dk1"/>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4"/>
          <p:cNvSpPr/>
          <p:nvPr/>
        </p:nvSpPr>
        <p:spPr>
          <a:xfrm rot="-900000">
            <a:off x="5682372" y="4354758"/>
            <a:ext cx="387594" cy="314845"/>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14"/>
          <p:cNvSpPr/>
          <p:nvPr/>
        </p:nvSpPr>
        <p:spPr>
          <a:xfrm rot="8201235">
            <a:off x="5714685" y="5501680"/>
            <a:ext cx="322962" cy="356093"/>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14"/>
          <p:cNvSpPr/>
          <p:nvPr/>
        </p:nvSpPr>
        <p:spPr>
          <a:xfrm>
            <a:off x="5775852" y="3184108"/>
            <a:ext cx="200630" cy="338573"/>
          </a:xfrm>
          <a:custGeom>
            <a:rect b="b" l="l" r="r" t="t"/>
            <a:pathLst>
              <a:path extrusionOk="0" h="3944720" w="2337548">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1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Siamese Network</a:t>
            </a:r>
            <a:endParaRPr sz="4000">
              <a:latin typeface="Cambria"/>
              <a:ea typeface="Cambria"/>
              <a:cs typeface="Cambria"/>
              <a:sym typeface="Cambria"/>
            </a:endParaRPr>
          </a:p>
        </p:txBody>
      </p:sp>
      <p:pic>
        <p:nvPicPr>
          <p:cNvPr id="368" name="Google Shape;368;p14"/>
          <p:cNvPicPr preferRelativeResize="0"/>
          <p:nvPr/>
        </p:nvPicPr>
        <p:blipFill rotWithShape="1">
          <a:blip r:embed="rId3">
            <a:alphaModFix/>
          </a:blip>
          <a:srcRect b="0" l="0" r="0" t="0"/>
          <a:stretch/>
        </p:blipFill>
        <p:spPr>
          <a:xfrm>
            <a:off x="1318713" y="1452367"/>
            <a:ext cx="1828800" cy="1828800"/>
          </a:xfrm>
          <a:prstGeom prst="rect">
            <a:avLst/>
          </a:prstGeom>
          <a:noFill/>
          <a:ln>
            <a:noFill/>
          </a:ln>
        </p:spPr>
      </p:pic>
      <p:pic>
        <p:nvPicPr>
          <p:cNvPr id="369" name="Google Shape;369;p14"/>
          <p:cNvPicPr preferRelativeResize="0"/>
          <p:nvPr/>
        </p:nvPicPr>
        <p:blipFill rotWithShape="1">
          <a:blip r:embed="rId4">
            <a:alphaModFix/>
          </a:blip>
          <a:srcRect b="0" l="0" r="0" t="0"/>
          <a:stretch/>
        </p:blipFill>
        <p:spPr>
          <a:xfrm>
            <a:off x="1335649" y="4202874"/>
            <a:ext cx="1811864" cy="1828800"/>
          </a:xfrm>
          <a:prstGeom prst="rect">
            <a:avLst/>
          </a:prstGeom>
          <a:noFill/>
          <a:ln>
            <a:noFill/>
          </a:ln>
        </p:spPr>
      </p:pic>
      <p:sp>
        <p:nvSpPr>
          <p:cNvPr id="370" name="Google Shape;370;p14"/>
          <p:cNvSpPr/>
          <p:nvPr/>
        </p:nvSpPr>
        <p:spPr>
          <a:xfrm>
            <a:off x="4894143" y="1851038"/>
            <a:ext cx="1233032" cy="1031458"/>
          </a:xfrm>
          <a:prstGeom prst="flowChartMultidocument">
            <a:avLst/>
          </a:prstGeom>
          <a:solidFill>
            <a:srgbClr val="00B0F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CNNs</a:t>
            </a:r>
            <a:endParaRPr sz="1800">
              <a:solidFill>
                <a:schemeClr val="lt1"/>
              </a:solidFill>
              <a:latin typeface="Arial"/>
              <a:ea typeface="Arial"/>
              <a:cs typeface="Arial"/>
              <a:sym typeface="Arial"/>
            </a:endParaRPr>
          </a:p>
        </p:txBody>
      </p:sp>
      <p:sp>
        <p:nvSpPr>
          <p:cNvPr id="371" name="Google Shape;371;p14"/>
          <p:cNvSpPr/>
          <p:nvPr/>
        </p:nvSpPr>
        <p:spPr>
          <a:xfrm>
            <a:off x="4881684" y="4573895"/>
            <a:ext cx="1233032" cy="1031458"/>
          </a:xfrm>
          <a:prstGeom prst="flowChartMultidocument">
            <a:avLst/>
          </a:prstGeom>
          <a:solidFill>
            <a:srgbClr val="00B0F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CNNs</a:t>
            </a:r>
            <a:endParaRPr sz="1800">
              <a:solidFill>
                <a:schemeClr val="lt1"/>
              </a:solidFill>
              <a:latin typeface="Arial"/>
              <a:ea typeface="Arial"/>
              <a:cs typeface="Arial"/>
              <a:sym typeface="Arial"/>
            </a:endParaRPr>
          </a:p>
        </p:txBody>
      </p:sp>
      <p:cxnSp>
        <p:nvCxnSpPr>
          <p:cNvPr id="372" name="Google Shape;372;p14"/>
          <p:cNvCxnSpPr/>
          <p:nvPr/>
        </p:nvCxnSpPr>
        <p:spPr>
          <a:xfrm>
            <a:off x="5600032" y="2882496"/>
            <a:ext cx="25130" cy="1622829"/>
          </a:xfrm>
          <a:prstGeom prst="straightConnector1">
            <a:avLst/>
          </a:prstGeom>
          <a:noFill/>
          <a:ln cap="flat" cmpd="sng" w="19050">
            <a:solidFill>
              <a:schemeClr val="dk1"/>
            </a:solidFill>
            <a:prstDash val="dash"/>
            <a:miter lim="800000"/>
            <a:headEnd len="med" w="med" type="triangle"/>
            <a:tailEnd len="med" w="med" type="triangle"/>
          </a:ln>
        </p:spPr>
      </p:cxnSp>
      <p:sp>
        <p:nvSpPr>
          <p:cNvPr id="373" name="Google Shape;373;p14"/>
          <p:cNvSpPr txBox="1"/>
          <p:nvPr/>
        </p:nvSpPr>
        <p:spPr>
          <a:xfrm>
            <a:off x="4783141" y="3457050"/>
            <a:ext cx="179568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Same weights</a:t>
            </a:r>
            <a:endParaRPr sz="2000">
              <a:solidFill>
                <a:schemeClr val="dk1"/>
              </a:solidFill>
              <a:latin typeface="Arial"/>
              <a:ea typeface="Arial"/>
              <a:cs typeface="Arial"/>
              <a:sym typeface="Arial"/>
            </a:endParaRPr>
          </a:p>
        </p:txBody>
      </p:sp>
      <p:cxnSp>
        <p:nvCxnSpPr>
          <p:cNvPr id="374" name="Google Shape;374;p14"/>
          <p:cNvCxnSpPr>
            <a:stCxn id="368" idx="3"/>
            <a:endCxn id="370" idx="1"/>
          </p:cNvCxnSpPr>
          <p:nvPr/>
        </p:nvCxnSpPr>
        <p:spPr>
          <a:xfrm>
            <a:off x="3147513" y="2366767"/>
            <a:ext cx="1746600" cy="0"/>
          </a:xfrm>
          <a:prstGeom prst="straightConnector1">
            <a:avLst/>
          </a:prstGeom>
          <a:noFill/>
          <a:ln cap="flat" cmpd="sng" w="19050">
            <a:solidFill>
              <a:schemeClr val="dk1"/>
            </a:solidFill>
            <a:prstDash val="solid"/>
            <a:miter lim="800000"/>
            <a:headEnd len="sm" w="sm" type="none"/>
            <a:tailEnd len="med" w="med" type="triangle"/>
          </a:ln>
        </p:spPr>
      </p:cxnSp>
      <p:cxnSp>
        <p:nvCxnSpPr>
          <p:cNvPr id="375" name="Google Shape;375;p14"/>
          <p:cNvCxnSpPr>
            <a:stCxn id="369" idx="3"/>
            <a:endCxn id="371" idx="1"/>
          </p:cNvCxnSpPr>
          <p:nvPr/>
        </p:nvCxnSpPr>
        <p:spPr>
          <a:xfrm flipH="1" rot="10800000">
            <a:off x="3147513" y="5089674"/>
            <a:ext cx="1734300" cy="27600"/>
          </a:xfrm>
          <a:prstGeom prst="straightConnector1">
            <a:avLst/>
          </a:prstGeom>
          <a:noFill/>
          <a:ln cap="flat" cmpd="sng" w="19050">
            <a:solidFill>
              <a:schemeClr val="dk1"/>
            </a:solidFill>
            <a:prstDash val="solid"/>
            <a:miter lim="800000"/>
            <a:headEnd len="sm" w="sm" type="none"/>
            <a:tailEnd len="med" w="med" type="triangle"/>
          </a:ln>
        </p:spPr>
      </p:cxnSp>
      <p:sp>
        <p:nvSpPr>
          <p:cNvPr id="376" name="Google Shape;376;p14"/>
          <p:cNvSpPr/>
          <p:nvPr/>
        </p:nvSpPr>
        <p:spPr>
          <a:xfrm rot="-5400000">
            <a:off x="6751950" y="1970880"/>
            <a:ext cx="1716569" cy="527142"/>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Feature vector</a:t>
            </a:r>
            <a:endParaRPr sz="1800">
              <a:solidFill>
                <a:schemeClr val="dk1"/>
              </a:solidFill>
              <a:latin typeface="Arial"/>
              <a:ea typeface="Arial"/>
              <a:cs typeface="Arial"/>
              <a:sym typeface="Arial"/>
            </a:endParaRPr>
          </a:p>
        </p:txBody>
      </p:sp>
      <p:cxnSp>
        <p:nvCxnSpPr>
          <p:cNvPr id="377" name="Google Shape;377;p14"/>
          <p:cNvCxnSpPr/>
          <p:nvPr/>
        </p:nvCxnSpPr>
        <p:spPr>
          <a:xfrm flipH="1" rot="10800000">
            <a:off x="6127175" y="1376166"/>
            <a:ext cx="1219488" cy="474872"/>
          </a:xfrm>
          <a:prstGeom prst="straightConnector1">
            <a:avLst/>
          </a:prstGeom>
          <a:noFill/>
          <a:ln cap="flat" cmpd="sng" w="9525">
            <a:solidFill>
              <a:schemeClr val="dk1"/>
            </a:solidFill>
            <a:prstDash val="dash"/>
            <a:round/>
            <a:headEnd len="sm" w="sm" type="none"/>
            <a:tailEnd len="sm" w="sm" type="none"/>
          </a:ln>
        </p:spPr>
      </p:cxnSp>
      <p:cxnSp>
        <p:nvCxnSpPr>
          <p:cNvPr id="378" name="Google Shape;378;p14"/>
          <p:cNvCxnSpPr/>
          <p:nvPr/>
        </p:nvCxnSpPr>
        <p:spPr>
          <a:xfrm>
            <a:off x="6127175" y="2552700"/>
            <a:ext cx="1219488" cy="540036"/>
          </a:xfrm>
          <a:prstGeom prst="straightConnector1">
            <a:avLst/>
          </a:prstGeom>
          <a:noFill/>
          <a:ln cap="flat" cmpd="sng" w="9525">
            <a:solidFill>
              <a:schemeClr val="dk1"/>
            </a:solidFill>
            <a:prstDash val="dash"/>
            <a:round/>
            <a:headEnd len="sm" w="sm" type="none"/>
            <a:tailEnd len="sm" w="sm" type="none"/>
          </a:ln>
        </p:spPr>
      </p:cxnSp>
      <p:cxnSp>
        <p:nvCxnSpPr>
          <p:cNvPr id="379" name="Google Shape;379;p14"/>
          <p:cNvCxnSpPr/>
          <p:nvPr/>
        </p:nvCxnSpPr>
        <p:spPr>
          <a:xfrm>
            <a:off x="6127175" y="2220842"/>
            <a:ext cx="1219488" cy="0"/>
          </a:xfrm>
          <a:prstGeom prst="straightConnector1">
            <a:avLst/>
          </a:prstGeom>
          <a:noFill/>
          <a:ln cap="flat" cmpd="sng" w="19050">
            <a:solidFill>
              <a:schemeClr val="dk1"/>
            </a:solidFill>
            <a:prstDash val="solid"/>
            <a:miter lim="800000"/>
            <a:headEnd len="sm" w="sm" type="none"/>
            <a:tailEnd len="med" w="med" type="triangle"/>
          </a:ln>
        </p:spPr>
      </p:cxnSp>
      <p:sp>
        <p:nvSpPr>
          <p:cNvPr id="380" name="Google Shape;380;p14"/>
          <p:cNvSpPr/>
          <p:nvPr/>
        </p:nvSpPr>
        <p:spPr>
          <a:xfrm rot="-5400000">
            <a:off x="6751951" y="4693737"/>
            <a:ext cx="1716569" cy="527142"/>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Feature vector</a:t>
            </a:r>
            <a:endParaRPr sz="1800">
              <a:solidFill>
                <a:schemeClr val="dk1"/>
              </a:solidFill>
              <a:latin typeface="Arial"/>
              <a:ea typeface="Arial"/>
              <a:cs typeface="Arial"/>
              <a:sym typeface="Arial"/>
            </a:endParaRPr>
          </a:p>
        </p:txBody>
      </p:sp>
      <p:cxnSp>
        <p:nvCxnSpPr>
          <p:cNvPr id="381" name="Google Shape;381;p14"/>
          <p:cNvCxnSpPr/>
          <p:nvPr/>
        </p:nvCxnSpPr>
        <p:spPr>
          <a:xfrm flipH="1" rot="10800000">
            <a:off x="6127176" y="4099023"/>
            <a:ext cx="1219488" cy="474872"/>
          </a:xfrm>
          <a:prstGeom prst="straightConnector1">
            <a:avLst/>
          </a:prstGeom>
          <a:noFill/>
          <a:ln cap="flat" cmpd="sng" w="9525">
            <a:solidFill>
              <a:schemeClr val="dk1"/>
            </a:solidFill>
            <a:prstDash val="dash"/>
            <a:round/>
            <a:headEnd len="sm" w="sm" type="none"/>
            <a:tailEnd len="sm" w="sm" type="none"/>
          </a:ln>
        </p:spPr>
      </p:cxnSp>
      <p:cxnSp>
        <p:nvCxnSpPr>
          <p:cNvPr id="382" name="Google Shape;382;p14"/>
          <p:cNvCxnSpPr/>
          <p:nvPr/>
        </p:nvCxnSpPr>
        <p:spPr>
          <a:xfrm>
            <a:off x="6127176" y="5275557"/>
            <a:ext cx="1219488" cy="540036"/>
          </a:xfrm>
          <a:prstGeom prst="straightConnector1">
            <a:avLst/>
          </a:prstGeom>
          <a:noFill/>
          <a:ln cap="flat" cmpd="sng" w="9525">
            <a:solidFill>
              <a:schemeClr val="dk1"/>
            </a:solidFill>
            <a:prstDash val="dash"/>
            <a:round/>
            <a:headEnd len="sm" w="sm" type="none"/>
            <a:tailEnd len="sm" w="sm" type="none"/>
          </a:ln>
        </p:spPr>
      </p:cxnSp>
      <p:cxnSp>
        <p:nvCxnSpPr>
          <p:cNvPr id="383" name="Google Shape;383;p14"/>
          <p:cNvCxnSpPr/>
          <p:nvPr/>
        </p:nvCxnSpPr>
        <p:spPr>
          <a:xfrm>
            <a:off x="6127176" y="4943699"/>
            <a:ext cx="1219488" cy="0"/>
          </a:xfrm>
          <a:prstGeom prst="straightConnector1">
            <a:avLst/>
          </a:prstGeom>
          <a:noFill/>
          <a:ln cap="flat" cmpd="sng" w="19050">
            <a:solidFill>
              <a:schemeClr val="dk1"/>
            </a:solidFill>
            <a:prstDash val="solid"/>
            <a:miter lim="800000"/>
            <a:headEnd len="sm" w="sm" type="none"/>
            <a:tailEnd len="med" w="med" type="triangle"/>
          </a:ln>
        </p:spPr>
      </p:cxnSp>
      <p:cxnSp>
        <p:nvCxnSpPr>
          <p:cNvPr id="384" name="Google Shape;384;p14"/>
          <p:cNvCxnSpPr>
            <a:stCxn id="376" idx="2"/>
            <a:endCxn id="385" idx="1"/>
          </p:cNvCxnSpPr>
          <p:nvPr/>
        </p:nvCxnSpPr>
        <p:spPr>
          <a:xfrm>
            <a:off x="7873805" y="2234451"/>
            <a:ext cx="1380600" cy="1373100"/>
          </a:xfrm>
          <a:prstGeom prst="straightConnector1">
            <a:avLst/>
          </a:prstGeom>
          <a:noFill/>
          <a:ln cap="flat" cmpd="sng" w="19050">
            <a:solidFill>
              <a:schemeClr val="dk1"/>
            </a:solidFill>
            <a:prstDash val="solid"/>
            <a:miter lim="800000"/>
            <a:headEnd len="sm" w="sm" type="none"/>
            <a:tailEnd len="med" w="med" type="triangle"/>
          </a:ln>
        </p:spPr>
      </p:cxnSp>
      <p:cxnSp>
        <p:nvCxnSpPr>
          <p:cNvPr id="386" name="Google Shape;386;p14"/>
          <p:cNvCxnSpPr>
            <a:stCxn id="380" idx="2"/>
            <a:endCxn id="385" idx="1"/>
          </p:cNvCxnSpPr>
          <p:nvPr/>
        </p:nvCxnSpPr>
        <p:spPr>
          <a:xfrm flipH="1" rot="10800000">
            <a:off x="7873807" y="3607608"/>
            <a:ext cx="1380600" cy="1349700"/>
          </a:xfrm>
          <a:prstGeom prst="straightConnector1">
            <a:avLst/>
          </a:prstGeom>
          <a:noFill/>
          <a:ln cap="flat" cmpd="sng" w="19050">
            <a:solidFill>
              <a:schemeClr val="dk1"/>
            </a:solidFill>
            <a:prstDash val="solid"/>
            <a:miter lim="800000"/>
            <a:headEnd len="sm" w="sm" type="none"/>
            <a:tailEnd len="med" w="med" type="triangle"/>
          </a:ln>
        </p:spPr>
      </p:cxnSp>
      <p:sp>
        <p:nvSpPr>
          <p:cNvPr id="385" name="Google Shape;385;p14"/>
          <p:cNvSpPr/>
          <p:nvPr/>
        </p:nvSpPr>
        <p:spPr>
          <a:xfrm>
            <a:off x="9254385" y="3281167"/>
            <a:ext cx="1143000" cy="652658"/>
          </a:xfrm>
          <a:prstGeom prst="rect">
            <a:avLst/>
          </a:prstGeom>
          <a:solidFill>
            <a:srgbClr val="764E4E"/>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d(x, y)</a:t>
            </a:r>
            <a:endParaRPr sz="2400">
              <a:solidFill>
                <a:schemeClr val="lt1"/>
              </a:solidFill>
              <a:latin typeface="Arial"/>
              <a:ea typeface="Arial"/>
              <a:cs typeface="Arial"/>
              <a:sym typeface="Arial"/>
            </a:endParaRPr>
          </a:p>
        </p:txBody>
      </p:sp>
      <p:cxnSp>
        <p:nvCxnSpPr>
          <p:cNvPr id="387" name="Google Shape;387;p14"/>
          <p:cNvCxnSpPr>
            <a:stCxn id="385" idx="3"/>
            <a:endCxn id="388" idx="1"/>
          </p:cNvCxnSpPr>
          <p:nvPr/>
        </p:nvCxnSpPr>
        <p:spPr>
          <a:xfrm>
            <a:off x="10397385" y="3607496"/>
            <a:ext cx="611100" cy="0"/>
          </a:xfrm>
          <a:prstGeom prst="straightConnector1">
            <a:avLst/>
          </a:prstGeom>
          <a:noFill/>
          <a:ln cap="flat" cmpd="sng" w="19050">
            <a:solidFill>
              <a:schemeClr val="dk1"/>
            </a:solidFill>
            <a:prstDash val="solid"/>
            <a:miter lim="800000"/>
            <a:headEnd len="sm" w="sm" type="none"/>
            <a:tailEnd len="med" w="med" type="triangle"/>
          </a:ln>
        </p:spPr>
      </p:cxnSp>
      <p:sp>
        <p:nvSpPr>
          <p:cNvPr id="388" name="Google Shape;388;p14"/>
          <p:cNvSpPr txBox="1"/>
          <p:nvPr/>
        </p:nvSpPr>
        <p:spPr>
          <a:xfrm>
            <a:off x="11008342" y="3376663"/>
            <a:ext cx="98937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Same</a:t>
            </a:r>
            <a:endParaRPr sz="2400">
              <a:solidFill>
                <a:schemeClr val="dk1"/>
              </a:solidFill>
              <a:latin typeface="Arial"/>
              <a:ea typeface="Arial"/>
              <a:cs typeface="Arial"/>
              <a:sym typeface="Arial"/>
            </a:endParaRPr>
          </a:p>
        </p:txBody>
      </p:sp>
      <p:sp>
        <p:nvSpPr>
          <p:cNvPr id="389" name="Google Shape;389;p14"/>
          <p:cNvSpPr txBox="1"/>
          <p:nvPr/>
        </p:nvSpPr>
        <p:spPr>
          <a:xfrm>
            <a:off x="1318712" y="3272384"/>
            <a:ext cx="182880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Unknown</a:t>
            </a:r>
            <a:endParaRPr sz="2000">
              <a:solidFill>
                <a:schemeClr val="dk1"/>
              </a:solidFill>
              <a:latin typeface="Arial"/>
              <a:ea typeface="Arial"/>
              <a:cs typeface="Arial"/>
              <a:sym typeface="Arial"/>
            </a:endParaRPr>
          </a:p>
        </p:txBody>
      </p:sp>
      <p:sp>
        <p:nvSpPr>
          <p:cNvPr id="390" name="Google Shape;390;p14"/>
          <p:cNvSpPr txBox="1"/>
          <p:nvPr/>
        </p:nvSpPr>
        <p:spPr>
          <a:xfrm>
            <a:off x="1327180" y="6031674"/>
            <a:ext cx="182880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TrungQT</a:t>
            </a:r>
            <a:endParaRPr sz="2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Hàm mất mát Triplet Loss</a:t>
            </a:r>
            <a:endParaRPr sz="4000">
              <a:latin typeface="Cambria"/>
              <a:ea typeface="Cambria"/>
              <a:cs typeface="Cambria"/>
              <a:sym typeface="Cambria"/>
            </a:endParaRPr>
          </a:p>
        </p:txBody>
      </p:sp>
      <p:sp>
        <p:nvSpPr>
          <p:cNvPr id="396" name="Google Shape;396;p15"/>
          <p:cNvSpPr/>
          <p:nvPr/>
        </p:nvSpPr>
        <p:spPr>
          <a:xfrm>
            <a:off x="5706882" y="2013456"/>
            <a:ext cx="338573" cy="338573"/>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ownload" id="397" name="Google Shape;397;p15"/>
          <p:cNvPicPr preferRelativeResize="0"/>
          <p:nvPr/>
        </p:nvPicPr>
        <p:blipFill rotWithShape="1">
          <a:blip r:embed="rId3">
            <a:alphaModFix/>
          </a:blip>
          <a:srcRect b="0" l="0" r="0" t="0"/>
          <a:stretch/>
        </p:blipFill>
        <p:spPr>
          <a:xfrm>
            <a:off x="4216607" y="4607641"/>
            <a:ext cx="4810885" cy="1239393"/>
          </a:xfrm>
          <a:prstGeom prst="rect">
            <a:avLst/>
          </a:prstGeom>
          <a:noFill/>
          <a:ln>
            <a:noFill/>
          </a:ln>
        </p:spPr>
      </p:pic>
      <p:sp>
        <p:nvSpPr>
          <p:cNvPr id="398" name="Google Shape;398;p15"/>
          <p:cNvSpPr/>
          <p:nvPr/>
        </p:nvSpPr>
        <p:spPr>
          <a:xfrm>
            <a:off x="5514214" y="5972296"/>
            <a:ext cx="2025170"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99" name="Google Shape;399;p15">
            <a:hlinkClick r:id="rId5"/>
          </p:cNvPr>
          <p:cNvSpPr txBox="1"/>
          <p:nvPr/>
        </p:nvSpPr>
        <p:spPr>
          <a:xfrm>
            <a:off x="323529" y="6341629"/>
            <a:ext cx="6924996" cy="44898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1600"/>
              <a:buFont typeface="Arial"/>
              <a:buNone/>
            </a:pPr>
            <a:r>
              <a:rPr b="0" lang="en-US" sz="1600" u="sng">
                <a:solidFill>
                  <a:srgbClr val="262626"/>
                </a:solidFill>
                <a:latin typeface="Cambria"/>
                <a:ea typeface="Cambria"/>
                <a:cs typeface="Cambria"/>
                <a:sym typeface="Cambria"/>
                <a:hlinkClick r:id="rId6">
                  <a:extLst>
                    <a:ext uri="{A12FA001-AC4F-418D-AE19-62706E023703}">
                      <ahyp:hlinkClr val="tx"/>
                    </a:ext>
                  </a:extLst>
                </a:hlinkClick>
              </a:rPr>
              <a:t>[FaceNet: A Unified Embedding for Face Recognition and Clustering - 2015]</a:t>
            </a:r>
            <a:endParaRPr b="0" sz="1600">
              <a:solidFill>
                <a:srgbClr val="262626"/>
              </a:solidFill>
              <a:latin typeface="Cambria"/>
              <a:ea typeface="Cambria"/>
              <a:cs typeface="Cambria"/>
              <a:sym typeface="Cambria"/>
            </a:endParaRPr>
          </a:p>
        </p:txBody>
      </p:sp>
      <p:pic>
        <p:nvPicPr>
          <p:cNvPr id="400" name="Google Shape;400;p15"/>
          <p:cNvPicPr preferRelativeResize="0"/>
          <p:nvPr/>
        </p:nvPicPr>
        <p:blipFill rotWithShape="1">
          <a:blip r:embed="rId7">
            <a:alphaModFix/>
          </a:blip>
          <a:srcRect b="0" l="0" r="0" t="0"/>
          <a:stretch/>
        </p:blipFill>
        <p:spPr>
          <a:xfrm>
            <a:off x="1942639" y="1498871"/>
            <a:ext cx="1828800" cy="1828800"/>
          </a:xfrm>
          <a:prstGeom prst="rect">
            <a:avLst/>
          </a:prstGeom>
          <a:noFill/>
          <a:ln>
            <a:noFill/>
          </a:ln>
        </p:spPr>
      </p:pic>
      <p:pic>
        <p:nvPicPr>
          <p:cNvPr id="401" name="Google Shape;401;p15"/>
          <p:cNvPicPr preferRelativeResize="0"/>
          <p:nvPr/>
        </p:nvPicPr>
        <p:blipFill rotWithShape="1">
          <a:blip r:embed="rId8">
            <a:alphaModFix/>
          </a:blip>
          <a:srcRect b="0" l="0" r="0" t="0"/>
          <a:stretch/>
        </p:blipFill>
        <p:spPr>
          <a:xfrm>
            <a:off x="3999935" y="1508396"/>
            <a:ext cx="1811864" cy="1828800"/>
          </a:xfrm>
          <a:prstGeom prst="rect">
            <a:avLst/>
          </a:prstGeom>
          <a:noFill/>
          <a:ln>
            <a:noFill/>
          </a:ln>
        </p:spPr>
      </p:pic>
      <p:pic>
        <p:nvPicPr>
          <p:cNvPr id="402" name="Google Shape;402;p15"/>
          <p:cNvPicPr preferRelativeResize="0"/>
          <p:nvPr/>
        </p:nvPicPr>
        <p:blipFill rotWithShape="1">
          <a:blip r:embed="rId9">
            <a:alphaModFix/>
          </a:blip>
          <a:srcRect b="0" l="0" r="0" t="0"/>
          <a:stretch/>
        </p:blipFill>
        <p:spPr>
          <a:xfrm>
            <a:off x="9130994" y="1510478"/>
            <a:ext cx="1824044" cy="1828800"/>
          </a:xfrm>
          <a:prstGeom prst="rect">
            <a:avLst/>
          </a:prstGeom>
          <a:noFill/>
          <a:ln>
            <a:noFill/>
          </a:ln>
        </p:spPr>
      </p:pic>
      <p:pic>
        <p:nvPicPr>
          <p:cNvPr id="403" name="Google Shape;403;p15"/>
          <p:cNvPicPr preferRelativeResize="0"/>
          <p:nvPr/>
        </p:nvPicPr>
        <p:blipFill rotWithShape="1">
          <a:blip r:embed="rId7">
            <a:alphaModFix/>
          </a:blip>
          <a:srcRect b="0" l="0" r="0" t="0"/>
          <a:stretch/>
        </p:blipFill>
        <p:spPr>
          <a:xfrm>
            <a:off x="7067549" y="1510478"/>
            <a:ext cx="1828800" cy="1828800"/>
          </a:xfrm>
          <a:prstGeom prst="rect">
            <a:avLst/>
          </a:prstGeom>
          <a:noFill/>
          <a:ln>
            <a:noFill/>
          </a:ln>
        </p:spPr>
      </p:pic>
      <p:sp>
        <p:nvSpPr>
          <p:cNvPr id="404" name="Google Shape;404;p15"/>
          <p:cNvSpPr txBox="1"/>
          <p:nvPr/>
        </p:nvSpPr>
        <p:spPr>
          <a:xfrm>
            <a:off x="2399221" y="3327900"/>
            <a:ext cx="9156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Anchor</a:t>
            </a:r>
            <a:endParaRPr sz="1800">
              <a:solidFill>
                <a:schemeClr val="dk1"/>
              </a:solidFill>
              <a:latin typeface="Arial"/>
              <a:ea typeface="Arial"/>
              <a:cs typeface="Arial"/>
              <a:sym typeface="Arial"/>
            </a:endParaRPr>
          </a:p>
        </p:txBody>
      </p:sp>
      <p:sp>
        <p:nvSpPr>
          <p:cNvPr id="405" name="Google Shape;405;p15"/>
          <p:cNvSpPr txBox="1"/>
          <p:nvPr/>
        </p:nvSpPr>
        <p:spPr>
          <a:xfrm>
            <a:off x="7524131" y="3346721"/>
            <a:ext cx="9156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Anchor</a:t>
            </a:r>
            <a:endParaRPr sz="1800">
              <a:solidFill>
                <a:schemeClr val="dk1"/>
              </a:solidFill>
              <a:latin typeface="Arial"/>
              <a:ea typeface="Arial"/>
              <a:cs typeface="Arial"/>
              <a:sym typeface="Arial"/>
            </a:endParaRPr>
          </a:p>
        </p:txBody>
      </p:sp>
      <p:sp>
        <p:nvSpPr>
          <p:cNvPr id="406" name="Google Shape;406;p15"/>
          <p:cNvSpPr txBox="1"/>
          <p:nvPr/>
        </p:nvSpPr>
        <p:spPr>
          <a:xfrm>
            <a:off x="4448049" y="3335114"/>
            <a:ext cx="9925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Positive</a:t>
            </a:r>
            <a:endParaRPr sz="1800">
              <a:solidFill>
                <a:schemeClr val="dk1"/>
              </a:solidFill>
              <a:latin typeface="Arial"/>
              <a:ea typeface="Arial"/>
              <a:cs typeface="Arial"/>
              <a:sym typeface="Arial"/>
            </a:endParaRPr>
          </a:p>
        </p:txBody>
      </p:sp>
      <p:sp>
        <p:nvSpPr>
          <p:cNvPr id="407" name="Google Shape;407;p15"/>
          <p:cNvSpPr txBox="1"/>
          <p:nvPr/>
        </p:nvSpPr>
        <p:spPr>
          <a:xfrm>
            <a:off x="9585198" y="3337196"/>
            <a:ext cx="1095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Negative</a:t>
            </a:r>
            <a:endParaRPr sz="1800">
              <a:solidFill>
                <a:schemeClr val="dk1"/>
              </a:solidFill>
              <a:latin typeface="Arial"/>
              <a:ea typeface="Arial"/>
              <a:cs typeface="Arial"/>
              <a:sym typeface="Arial"/>
            </a:endParaRPr>
          </a:p>
        </p:txBody>
      </p:sp>
      <p:cxnSp>
        <p:nvCxnSpPr>
          <p:cNvPr id="408" name="Google Shape;408;p15"/>
          <p:cNvCxnSpPr/>
          <p:nvPr/>
        </p:nvCxnSpPr>
        <p:spPr>
          <a:xfrm>
            <a:off x="6526799" y="3829050"/>
            <a:ext cx="0" cy="778590"/>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Cách chọn bộ ba ảnh Triplet Loss</a:t>
            </a:r>
            <a:endParaRPr sz="4000">
              <a:latin typeface="Cambria"/>
              <a:ea typeface="Cambria"/>
              <a:cs typeface="Cambria"/>
              <a:sym typeface="Cambria"/>
            </a:endParaRPr>
          </a:p>
        </p:txBody>
      </p:sp>
      <p:sp>
        <p:nvSpPr>
          <p:cNvPr id="414" name="Google Shape;414;p16"/>
          <p:cNvSpPr/>
          <p:nvPr/>
        </p:nvSpPr>
        <p:spPr>
          <a:xfrm rot="-900000">
            <a:off x="5682372" y="4354758"/>
            <a:ext cx="387594" cy="314845"/>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16"/>
          <p:cNvSpPr/>
          <p:nvPr/>
        </p:nvSpPr>
        <p:spPr>
          <a:xfrm>
            <a:off x="5706882" y="2013456"/>
            <a:ext cx="338573" cy="338573"/>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16"/>
          <p:cNvSpPr/>
          <p:nvPr/>
        </p:nvSpPr>
        <p:spPr>
          <a:xfrm rot="8201235">
            <a:off x="5714685" y="5501680"/>
            <a:ext cx="322962" cy="356093"/>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7" name="Google Shape;417;p16"/>
          <p:cNvSpPr/>
          <p:nvPr/>
        </p:nvSpPr>
        <p:spPr>
          <a:xfrm>
            <a:off x="5775852" y="3184108"/>
            <a:ext cx="200630" cy="338573"/>
          </a:xfrm>
          <a:custGeom>
            <a:rect b="b" l="l" r="r" t="t"/>
            <a:pathLst>
              <a:path extrusionOk="0" h="3944720" w="2337548">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pairwise_ranking_loss_faces" id="418" name="Google Shape;418;p16"/>
          <p:cNvPicPr preferRelativeResize="0"/>
          <p:nvPr/>
        </p:nvPicPr>
        <p:blipFill rotWithShape="1">
          <a:blip r:embed="rId3">
            <a:alphaModFix/>
          </a:blip>
          <a:srcRect b="0" l="0" r="0" t="0"/>
          <a:stretch/>
        </p:blipFill>
        <p:spPr>
          <a:xfrm>
            <a:off x="834389" y="1760083"/>
            <a:ext cx="3994785" cy="3679320"/>
          </a:xfrm>
          <a:prstGeom prst="rect">
            <a:avLst/>
          </a:prstGeom>
          <a:noFill/>
          <a:ln>
            <a:noFill/>
          </a:ln>
        </p:spPr>
      </p:pic>
      <p:sp>
        <p:nvSpPr>
          <p:cNvPr id="419" name="Google Shape;419;p16"/>
          <p:cNvSpPr txBox="1"/>
          <p:nvPr/>
        </p:nvSpPr>
        <p:spPr>
          <a:xfrm>
            <a:off x="4935632" y="1794159"/>
            <a:ext cx="6961200" cy="3645300"/>
          </a:xfrm>
          <a:prstGeom prst="rect">
            <a:avLst/>
          </a:prstGeom>
          <a:blipFill rotWithShape="1">
            <a:blip r:embed="rId4">
              <a:alphaModFix/>
            </a:blip>
            <a:stretch>
              <a:fillRect b="0" l="-437" r="-52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420" name="Google Shape;420;p16"/>
          <p:cNvSpPr txBox="1"/>
          <p:nvPr/>
        </p:nvSpPr>
        <p:spPr>
          <a:xfrm>
            <a:off x="305974" y="6478628"/>
            <a:ext cx="3002057" cy="30002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1100"/>
              <a:buFont typeface="Arial"/>
              <a:buNone/>
            </a:pPr>
            <a:r>
              <a:rPr b="0" lang="en-US" sz="1600" u="sng">
                <a:solidFill>
                  <a:srgbClr val="262626"/>
                </a:solidFill>
                <a:latin typeface="Cambria"/>
                <a:ea typeface="Cambria"/>
                <a:cs typeface="Cambria"/>
                <a:sym typeface="Cambria"/>
                <a:hlinkClick r:id="rId5">
                  <a:extLst>
                    <a:ext uri="{A12FA001-AC4F-418D-AE19-62706E023703}">
                      <ahyp:hlinkClr val="tx"/>
                    </a:ext>
                  </a:extLst>
                </a:hlinkClick>
              </a:rPr>
              <a:t>[Triplet Loss Function]</a:t>
            </a:r>
            <a:endParaRPr b="0" sz="1600">
              <a:solidFill>
                <a:srgbClr val="262626"/>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7"/>
          <p:cNvSpPr txBox="1"/>
          <p:nvPr/>
        </p:nvSpPr>
        <p:spPr>
          <a:xfrm>
            <a:off x="4371975" y="2600959"/>
            <a:ext cx="8283944" cy="13234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Cambria"/>
                <a:ea typeface="Cambria"/>
                <a:cs typeface="Cambria"/>
                <a:sym typeface="Cambria"/>
              </a:rPr>
              <a:t>Phần 3: </a:t>
            </a:r>
            <a:endParaRPr/>
          </a:p>
          <a:p>
            <a:pPr indent="0" lvl="0" marL="0" marR="0" rtl="0" algn="ctr">
              <a:spcBef>
                <a:spcPts val="0"/>
              </a:spcBef>
              <a:spcAft>
                <a:spcPts val="0"/>
              </a:spcAft>
              <a:buNone/>
            </a:pPr>
            <a:r>
              <a:rPr b="1" lang="en-US" sz="4000">
                <a:solidFill>
                  <a:schemeClr val="lt1"/>
                </a:solidFill>
                <a:latin typeface="Cambria"/>
                <a:ea typeface="Cambria"/>
                <a:cs typeface="Cambria"/>
                <a:sym typeface="Cambria"/>
              </a:rPr>
              <a:t>Nội dung thực hiện </a:t>
            </a:r>
            <a:endParaRPr b="1" sz="4000">
              <a:solidFill>
                <a:schemeClr val="lt1"/>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8"/>
          <p:cNvSpPr txBox="1"/>
          <p:nvPr>
            <p:ph idx="1" type="body"/>
          </p:nvPr>
        </p:nvSpPr>
        <p:spPr>
          <a:xfrm>
            <a:off x="1343026" y="2728170"/>
            <a:ext cx="3752850" cy="220710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Nội dung thực hiện</a:t>
            </a:r>
            <a:endParaRPr sz="4000">
              <a:latin typeface="Cambria"/>
              <a:ea typeface="Cambria"/>
              <a:cs typeface="Cambria"/>
              <a:sym typeface="Cambria"/>
            </a:endParaRPr>
          </a:p>
        </p:txBody>
      </p:sp>
      <p:grpSp>
        <p:nvGrpSpPr>
          <p:cNvPr id="431" name="Google Shape;431;p18"/>
          <p:cNvGrpSpPr/>
          <p:nvPr/>
        </p:nvGrpSpPr>
        <p:grpSpPr>
          <a:xfrm>
            <a:off x="6485619" y="2162683"/>
            <a:ext cx="327171" cy="3566160"/>
            <a:chOff x="6450785" y="2066888"/>
            <a:chExt cx="327171" cy="3566160"/>
          </a:xfrm>
        </p:grpSpPr>
        <p:sp>
          <p:nvSpPr>
            <p:cNvPr id="432" name="Google Shape;432;p18"/>
            <p:cNvSpPr/>
            <p:nvPr/>
          </p:nvSpPr>
          <p:spPr>
            <a:xfrm>
              <a:off x="6460377" y="5334894"/>
              <a:ext cx="310825" cy="298154"/>
            </a:xfrm>
            <a:custGeom>
              <a:rect b="b" l="l" r="r" t="t"/>
              <a:pathLst>
                <a:path extrusionOk="0" h="3687783" w="3844509">
                  <a:moveTo>
                    <a:pt x="3058976" y="1638112"/>
                  </a:moveTo>
                  <a:lnTo>
                    <a:pt x="3589152" y="1638112"/>
                  </a:lnTo>
                  <a:cubicBezTo>
                    <a:pt x="3638858" y="1638112"/>
                    <a:pt x="3679152" y="1678406"/>
                    <a:pt x="3679152" y="1728112"/>
                  </a:cubicBezTo>
                  <a:cubicBezTo>
                    <a:pt x="3679152" y="1777818"/>
                    <a:pt x="3638858" y="1818112"/>
                    <a:pt x="3589152" y="1818112"/>
                  </a:cubicBezTo>
                  <a:lnTo>
                    <a:pt x="3200291" y="1818112"/>
                  </a:lnTo>
                  <a:cubicBezTo>
                    <a:pt x="3163154" y="1755131"/>
                    <a:pt x="3116528" y="1693960"/>
                    <a:pt x="3058976" y="1638112"/>
                  </a:cubicBezTo>
                  <a:close/>
                  <a:moveTo>
                    <a:pt x="181085" y="1638112"/>
                  </a:moveTo>
                  <a:lnTo>
                    <a:pt x="721085" y="1638112"/>
                  </a:lnTo>
                  <a:cubicBezTo>
                    <a:pt x="770791" y="1638112"/>
                    <a:pt x="811085" y="1678406"/>
                    <a:pt x="811085" y="1728112"/>
                  </a:cubicBezTo>
                  <a:cubicBezTo>
                    <a:pt x="811085" y="1777818"/>
                    <a:pt x="770791" y="1818112"/>
                    <a:pt x="721085" y="1818112"/>
                  </a:cubicBezTo>
                  <a:lnTo>
                    <a:pt x="181085" y="1818112"/>
                  </a:lnTo>
                  <a:cubicBezTo>
                    <a:pt x="131379" y="1818112"/>
                    <a:pt x="91085" y="1777818"/>
                    <a:pt x="91085" y="1728112"/>
                  </a:cubicBezTo>
                  <a:cubicBezTo>
                    <a:pt x="91085" y="1678406"/>
                    <a:pt x="131379" y="1638112"/>
                    <a:pt x="181085" y="1638112"/>
                  </a:cubicBezTo>
                  <a:close/>
                  <a:moveTo>
                    <a:pt x="2407996" y="1616759"/>
                  </a:moveTo>
                  <a:cubicBezTo>
                    <a:pt x="2441617" y="1617523"/>
                    <a:pt x="2476314" y="1619623"/>
                    <a:pt x="2512102" y="1623184"/>
                  </a:cubicBezTo>
                  <a:cubicBezTo>
                    <a:pt x="3111162" y="1718458"/>
                    <a:pt x="3282084" y="2201243"/>
                    <a:pt x="3279835" y="2465949"/>
                  </a:cubicBezTo>
                  <a:cubicBezTo>
                    <a:pt x="3835370" y="2585485"/>
                    <a:pt x="3867810" y="2977600"/>
                    <a:pt x="3836089" y="3163655"/>
                  </a:cubicBezTo>
                  <a:cubicBezTo>
                    <a:pt x="3757475" y="3560722"/>
                    <a:pt x="3236143" y="3678707"/>
                    <a:pt x="3054091" y="3680976"/>
                  </a:cubicBezTo>
                  <a:lnTo>
                    <a:pt x="749472" y="3687783"/>
                  </a:lnTo>
                  <a:cubicBezTo>
                    <a:pt x="462601" y="3670766"/>
                    <a:pt x="258482" y="3561857"/>
                    <a:pt x="95738" y="3371263"/>
                  </a:cubicBezTo>
                  <a:cubicBezTo>
                    <a:pt x="-51834" y="3177268"/>
                    <a:pt x="-3707" y="2901945"/>
                    <a:pt x="73013" y="2762709"/>
                  </a:cubicBezTo>
                  <a:cubicBezTo>
                    <a:pt x="131588" y="2662400"/>
                    <a:pt x="402999" y="2443202"/>
                    <a:pt x="748609" y="2500468"/>
                  </a:cubicBezTo>
                  <a:cubicBezTo>
                    <a:pt x="711949" y="2305751"/>
                    <a:pt x="809508" y="2118554"/>
                    <a:pt x="973702" y="2040037"/>
                  </a:cubicBezTo>
                  <a:cubicBezTo>
                    <a:pt x="1175350" y="1931150"/>
                    <a:pt x="1416864" y="1980501"/>
                    <a:pt x="1568863" y="2058070"/>
                  </a:cubicBezTo>
                  <a:cubicBezTo>
                    <a:pt x="1641270" y="1894278"/>
                    <a:pt x="1903671" y="1605293"/>
                    <a:pt x="2407996" y="1616759"/>
                  </a:cubicBezTo>
                  <a:close/>
                  <a:moveTo>
                    <a:pt x="1879032" y="828012"/>
                  </a:moveTo>
                  <a:cubicBezTo>
                    <a:pt x="2272018" y="828012"/>
                    <a:pt x="2606182" y="1079860"/>
                    <a:pt x="2727993" y="1431289"/>
                  </a:cubicBezTo>
                  <a:cubicBezTo>
                    <a:pt x="2662026" y="1407016"/>
                    <a:pt x="2589492" y="1387959"/>
                    <a:pt x="2509890" y="1375299"/>
                  </a:cubicBezTo>
                  <a:cubicBezTo>
                    <a:pt x="2471614" y="1371490"/>
                    <a:pt x="2434505" y="1369244"/>
                    <a:pt x="2398546" y="1368427"/>
                  </a:cubicBezTo>
                  <a:cubicBezTo>
                    <a:pt x="1859157" y="1356164"/>
                    <a:pt x="1578511" y="1665241"/>
                    <a:pt x="1501070" y="1840421"/>
                  </a:cubicBezTo>
                  <a:cubicBezTo>
                    <a:pt x="1366956" y="1771979"/>
                    <a:pt x="1167682" y="1724078"/>
                    <a:pt x="981368" y="1776353"/>
                  </a:cubicBezTo>
                  <a:cubicBezTo>
                    <a:pt x="979360" y="1760421"/>
                    <a:pt x="978932" y="1744316"/>
                    <a:pt x="978932" y="1728112"/>
                  </a:cubicBezTo>
                  <a:cubicBezTo>
                    <a:pt x="978932" y="1231000"/>
                    <a:pt x="1381920" y="828012"/>
                    <a:pt x="1879032" y="828012"/>
                  </a:cubicBezTo>
                  <a:close/>
                  <a:moveTo>
                    <a:pt x="3036221" y="480881"/>
                  </a:moveTo>
                  <a:cubicBezTo>
                    <a:pt x="3059254" y="480881"/>
                    <a:pt x="3082287" y="489668"/>
                    <a:pt x="3099861" y="507242"/>
                  </a:cubicBezTo>
                  <a:cubicBezTo>
                    <a:pt x="3135008" y="542389"/>
                    <a:pt x="3135008" y="599374"/>
                    <a:pt x="3099861" y="634521"/>
                  </a:cubicBezTo>
                  <a:lnTo>
                    <a:pt x="2718023" y="1016359"/>
                  </a:lnTo>
                  <a:cubicBezTo>
                    <a:pt x="2682876" y="1051506"/>
                    <a:pt x="2625891" y="1051506"/>
                    <a:pt x="2590744" y="1016359"/>
                  </a:cubicBezTo>
                  <a:cubicBezTo>
                    <a:pt x="2555597" y="981211"/>
                    <a:pt x="2555597" y="924227"/>
                    <a:pt x="2590744" y="889079"/>
                  </a:cubicBezTo>
                  <a:lnTo>
                    <a:pt x="2972582" y="507242"/>
                  </a:lnTo>
                  <a:cubicBezTo>
                    <a:pt x="2990155" y="489668"/>
                    <a:pt x="3013188" y="480881"/>
                    <a:pt x="3036221" y="480881"/>
                  </a:cubicBezTo>
                  <a:close/>
                  <a:moveTo>
                    <a:pt x="710166" y="439080"/>
                  </a:moveTo>
                  <a:cubicBezTo>
                    <a:pt x="733199" y="439080"/>
                    <a:pt x="756232" y="447867"/>
                    <a:pt x="773806" y="465441"/>
                  </a:cubicBezTo>
                  <a:lnTo>
                    <a:pt x="1155643" y="847278"/>
                  </a:lnTo>
                  <a:cubicBezTo>
                    <a:pt x="1190791" y="882426"/>
                    <a:pt x="1190791" y="939410"/>
                    <a:pt x="1155643" y="974558"/>
                  </a:cubicBezTo>
                  <a:cubicBezTo>
                    <a:pt x="1120496" y="1009705"/>
                    <a:pt x="1063512" y="1009705"/>
                    <a:pt x="1028364" y="974558"/>
                  </a:cubicBezTo>
                  <a:lnTo>
                    <a:pt x="646526" y="592720"/>
                  </a:lnTo>
                  <a:cubicBezTo>
                    <a:pt x="611379" y="557573"/>
                    <a:pt x="611379" y="500588"/>
                    <a:pt x="646526" y="465441"/>
                  </a:cubicBezTo>
                  <a:cubicBezTo>
                    <a:pt x="664100" y="447867"/>
                    <a:pt x="687133" y="439080"/>
                    <a:pt x="710166" y="439080"/>
                  </a:cubicBezTo>
                  <a:close/>
                  <a:moveTo>
                    <a:pt x="1879032" y="0"/>
                  </a:moveTo>
                  <a:cubicBezTo>
                    <a:pt x="1928738" y="0"/>
                    <a:pt x="1969032" y="40294"/>
                    <a:pt x="1969032" y="90000"/>
                  </a:cubicBezTo>
                  <a:lnTo>
                    <a:pt x="1969032" y="630000"/>
                  </a:lnTo>
                  <a:cubicBezTo>
                    <a:pt x="1969032" y="679706"/>
                    <a:pt x="1928738" y="720000"/>
                    <a:pt x="1879032" y="720000"/>
                  </a:cubicBezTo>
                  <a:cubicBezTo>
                    <a:pt x="1829326" y="720000"/>
                    <a:pt x="1789032" y="679706"/>
                    <a:pt x="1789032" y="630000"/>
                  </a:cubicBezTo>
                  <a:lnTo>
                    <a:pt x="1789032" y="90000"/>
                  </a:lnTo>
                  <a:cubicBezTo>
                    <a:pt x="1789032" y="40294"/>
                    <a:pt x="1829326" y="0"/>
                    <a:pt x="187903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33" name="Google Shape;433;p18"/>
            <p:cNvSpPr/>
            <p:nvPr/>
          </p:nvSpPr>
          <p:spPr>
            <a:xfrm flipH="1">
              <a:off x="6467131" y="2066888"/>
              <a:ext cx="310825" cy="229271"/>
            </a:xfrm>
            <a:custGeom>
              <a:rect b="b" l="l" r="r" t="t"/>
              <a:pathLst>
                <a:path extrusionOk="0" h="3035027" w="4114619">
                  <a:moveTo>
                    <a:pt x="1706623" y="964003"/>
                  </a:moveTo>
                  <a:cubicBezTo>
                    <a:pt x="1673002" y="964767"/>
                    <a:pt x="1638305" y="966867"/>
                    <a:pt x="1602517" y="970428"/>
                  </a:cubicBezTo>
                  <a:cubicBezTo>
                    <a:pt x="1003457" y="1065702"/>
                    <a:pt x="832535" y="1548487"/>
                    <a:pt x="834784" y="1813193"/>
                  </a:cubicBezTo>
                  <a:cubicBezTo>
                    <a:pt x="279249" y="1932729"/>
                    <a:pt x="246809" y="2324844"/>
                    <a:pt x="278530" y="2510899"/>
                  </a:cubicBezTo>
                  <a:cubicBezTo>
                    <a:pt x="357144" y="2907966"/>
                    <a:pt x="878476" y="3025951"/>
                    <a:pt x="1060528" y="3028220"/>
                  </a:cubicBezTo>
                  <a:lnTo>
                    <a:pt x="3365147" y="3035027"/>
                  </a:lnTo>
                  <a:cubicBezTo>
                    <a:pt x="3652018" y="3018010"/>
                    <a:pt x="3856137" y="2909101"/>
                    <a:pt x="4018881" y="2718507"/>
                  </a:cubicBezTo>
                  <a:cubicBezTo>
                    <a:pt x="4166453" y="2524512"/>
                    <a:pt x="4118326" y="2249189"/>
                    <a:pt x="4041606" y="2109953"/>
                  </a:cubicBezTo>
                  <a:cubicBezTo>
                    <a:pt x="3983031" y="2009644"/>
                    <a:pt x="3711620" y="1790446"/>
                    <a:pt x="3366010" y="1847712"/>
                  </a:cubicBezTo>
                  <a:cubicBezTo>
                    <a:pt x="3402670" y="1652995"/>
                    <a:pt x="3305111" y="1465798"/>
                    <a:pt x="3140917" y="1387281"/>
                  </a:cubicBezTo>
                  <a:cubicBezTo>
                    <a:pt x="2939269" y="1278394"/>
                    <a:pt x="2697755" y="1327745"/>
                    <a:pt x="2545756" y="1405314"/>
                  </a:cubicBezTo>
                  <a:cubicBezTo>
                    <a:pt x="2473349" y="1241523"/>
                    <a:pt x="2210948" y="952538"/>
                    <a:pt x="1706623" y="964003"/>
                  </a:cubicBezTo>
                  <a:close/>
                  <a:moveTo>
                    <a:pt x="1291489" y="298"/>
                  </a:moveTo>
                  <a:cubicBezTo>
                    <a:pt x="1261262" y="985"/>
                    <a:pt x="1230068" y="2873"/>
                    <a:pt x="1197893" y="6075"/>
                  </a:cubicBezTo>
                  <a:cubicBezTo>
                    <a:pt x="659312" y="91730"/>
                    <a:pt x="505645" y="525775"/>
                    <a:pt x="507667" y="763758"/>
                  </a:cubicBezTo>
                  <a:cubicBezTo>
                    <a:pt x="8217" y="871226"/>
                    <a:pt x="-20949" y="1223755"/>
                    <a:pt x="7570" y="1391026"/>
                  </a:cubicBezTo>
                  <a:cubicBezTo>
                    <a:pt x="50640" y="1608564"/>
                    <a:pt x="241514" y="1732929"/>
                    <a:pt x="421358" y="1796630"/>
                  </a:cubicBezTo>
                  <a:cubicBezTo>
                    <a:pt x="490655" y="1763053"/>
                    <a:pt x="572067" y="1735693"/>
                    <a:pt x="666846" y="1715300"/>
                  </a:cubicBezTo>
                  <a:cubicBezTo>
                    <a:pt x="664284" y="1413784"/>
                    <a:pt x="858974" y="863866"/>
                    <a:pt x="1541336" y="755343"/>
                  </a:cubicBezTo>
                  <a:cubicBezTo>
                    <a:pt x="2193557" y="690442"/>
                    <a:pt x="2527763" y="1051697"/>
                    <a:pt x="2615736" y="1250702"/>
                  </a:cubicBezTo>
                  <a:cubicBezTo>
                    <a:pt x="2788871" y="1162348"/>
                    <a:pt x="3063969" y="1106134"/>
                    <a:pt x="3293657" y="1230163"/>
                  </a:cubicBezTo>
                  <a:cubicBezTo>
                    <a:pt x="3356880" y="1260396"/>
                    <a:pt x="3411430" y="1304775"/>
                    <a:pt x="3453316" y="1359656"/>
                  </a:cubicBezTo>
                  <a:cubicBezTo>
                    <a:pt x="3466700" y="1233986"/>
                    <a:pt x="3433709" y="1108535"/>
                    <a:pt x="3390743" y="1030558"/>
                  </a:cubicBezTo>
                  <a:cubicBezTo>
                    <a:pt x="3338082" y="940376"/>
                    <a:pt x="3094071" y="743307"/>
                    <a:pt x="2783352" y="794792"/>
                  </a:cubicBezTo>
                  <a:cubicBezTo>
                    <a:pt x="2816311" y="619733"/>
                    <a:pt x="2728601" y="451435"/>
                    <a:pt x="2580984" y="380845"/>
                  </a:cubicBezTo>
                  <a:cubicBezTo>
                    <a:pt x="2399693" y="282950"/>
                    <a:pt x="2182561" y="327319"/>
                    <a:pt x="2045907" y="397057"/>
                  </a:cubicBezTo>
                  <a:cubicBezTo>
                    <a:pt x="1980811" y="249801"/>
                    <a:pt x="1744899" y="-10010"/>
                    <a:pt x="1291489" y="2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34" name="Google Shape;434;p18"/>
            <p:cNvSpPr/>
            <p:nvPr/>
          </p:nvSpPr>
          <p:spPr>
            <a:xfrm>
              <a:off x="6515547" y="3154114"/>
              <a:ext cx="251055" cy="310825"/>
            </a:xfrm>
            <a:custGeom>
              <a:rect b="b" l="l" r="r" t="t"/>
              <a:pathLst>
                <a:path extrusionOk="0" h="3933269" w="3176916">
                  <a:moveTo>
                    <a:pt x="1597126" y="1340437"/>
                  </a:moveTo>
                  <a:cubicBezTo>
                    <a:pt x="1516725" y="1340222"/>
                    <a:pt x="1389074" y="1393456"/>
                    <a:pt x="1340877" y="1496151"/>
                  </a:cubicBezTo>
                  <a:cubicBezTo>
                    <a:pt x="1343250" y="1522078"/>
                    <a:pt x="1343241" y="1512286"/>
                    <a:pt x="1347995" y="1554882"/>
                  </a:cubicBezTo>
                  <a:cubicBezTo>
                    <a:pt x="1416100" y="1454837"/>
                    <a:pt x="1524178" y="1437570"/>
                    <a:pt x="1593513" y="1429698"/>
                  </a:cubicBezTo>
                  <a:cubicBezTo>
                    <a:pt x="1662848" y="1421826"/>
                    <a:pt x="1796931" y="1484376"/>
                    <a:pt x="1831845" y="1544793"/>
                  </a:cubicBezTo>
                  <a:cubicBezTo>
                    <a:pt x="1835344" y="1495673"/>
                    <a:pt x="1834080" y="1513228"/>
                    <a:pt x="1837578" y="1468870"/>
                  </a:cubicBezTo>
                  <a:cubicBezTo>
                    <a:pt x="1774303" y="1383001"/>
                    <a:pt x="1677527" y="1340652"/>
                    <a:pt x="1597126" y="1340437"/>
                  </a:cubicBezTo>
                  <a:close/>
                  <a:moveTo>
                    <a:pt x="2160240" y="1304708"/>
                  </a:moveTo>
                  <a:lnTo>
                    <a:pt x="3176916" y="1304708"/>
                  </a:lnTo>
                  <a:lnTo>
                    <a:pt x="3176916" y="1520732"/>
                  </a:lnTo>
                  <a:lnTo>
                    <a:pt x="2160240" y="1520732"/>
                  </a:lnTo>
                  <a:close/>
                  <a:moveTo>
                    <a:pt x="0" y="1304708"/>
                  </a:moveTo>
                  <a:lnTo>
                    <a:pt x="1016676" y="1304708"/>
                  </a:lnTo>
                  <a:lnTo>
                    <a:pt x="1016676" y="1520732"/>
                  </a:lnTo>
                  <a:lnTo>
                    <a:pt x="0" y="1520732"/>
                  </a:lnTo>
                  <a:close/>
                  <a:moveTo>
                    <a:pt x="1586368" y="1190405"/>
                  </a:moveTo>
                  <a:cubicBezTo>
                    <a:pt x="1742191" y="1188817"/>
                    <a:pt x="1896109" y="1256762"/>
                    <a:pt x="1914771" y="1391382"/>
                  </a:cubicBezTo>
                  <a:lnTo>
                    <a:pt x="2359597" y="3933269"/>
                  </a:lnTo>
                  <a:lnTo>
                    <a:pt x="847429" y="3933269"/>
                  </a:lnTo>
                  <a:lnTo>
                    <a:pt x="1246535" y="1406622"/>
                  </a:lnTo>
                  <a:cubicBezTo>
                    <a:pt x="1272818" y="1263112"/>
                    <a:pt x="1430545" y="1191992"/>
                    <a:pt x="1586368" y="1190405"/>
                  </a:cubicBezTo>
                  <a:close/>
                  <a:moveTo>
                    <a:pt x="2642670" y="318729"/>
                  </a:moveTo>
                  <a:lnTo>
                    <a:pt x="2795422" y="471481"/>
                  </a:lnTo>
                  <a:lnTo>
                    <a:pt x="2076524" y="1190379"/>
                  </a:lnTo>
                  <a:lnTo>
                    <a:pt x="1923772" y="1037627"/>
                  </a:lnTo>
                  <a:close/>
                  <a:moveTo>
                    <a:pt x="564355" y="318729"/>
                  </a:moveTo>
                  <a:lnTo>
                    <a:pt x="1283254" y="1037627"/>
                  </a:lnTo>
                  <a:lnTo>
                    <a:pt x="1130501" y="1190379"/>
                  </a:lnTo>
                  <a:lnTo>
                    <a:pt x="411603" y="471481"/>
                  </a:lnTo>
                  <a:close/>
                  <a:moveTo>
                    <a:pt x="1495501" y="0"/>
                  </a:moveTo>
                  <a:lnTo>
                    <a:pt x="1711525" y="0"/>
                  </a:lnTo>
                  <a:lnTo>
                    <a:pt x="1711525" y="1016676"/>
                  </a:lnTo>
                  <a:lnTo>
                    <a:pt x="1495501" y="10166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35" name="Google Shape;435;p18"/>
            <p:cNvSpPr/>
            <p:nvPr/>
          </p:nvSpPr>
          <p:spPr>
            <a:xfrm>
              <a:off x="6450785" y="4238231"/>
              <a:ext cx="298603" cy="349699"/>
            </a:xfrm>
            <a:custGeom>
              <a:rect b="b" l="l" r="r" t="t"/>
              <a:pathLst>
                <a:path extrusionOk="0" h="3785798" w="3232631">
                  <a:moveTo>
                    <a:pt x="460870" y="1533749"/>
                  </a:moveTo>
                  <a:cubicBezTo>
                    <a:pt x="401217" y="1533749"/>
                    <a:pt x="352858" y="1582108"/>
                    <a:pt x="352858" y="1641761"/>
                  </a:cubicBezTo>
                  <a:cubicBezTo>
                    <a:pt x="352858" y="1701414"/>
                    <a:pt x="401217" y="1749773"/>
                    <a:pt x="460870" y="1749773"/>
                  </a:cubicBezTo>
                  <a:cubicBezTo>
                    <a:pt x="520523" y="1749773"/>
                    <a:pt x="568882" y="1701414"/>
                    <a:pt x="568882" y="1641761"/>
                  </a:cubicBezTo>
                  <a:cubicBezTo>
                    <a:pt x="568882" y="1582108"/>
                    <a:pt x="520523" y="1533749"/>
                    <a:pt x="460870" y="1533749"/>
                  </a:cubicBezTo>
                  <a:close/>
                  <a:moveTo>
                    <a:pt x="2244716" y="0"/>
                  </a:moveTo>
                  <a:cubicBezTo>
                    <a:pt x="1836936" y="590768"/>
                    <a:pt x="1646438" y="1376188"/>
                    <a:pt x="2021783" y="1604817"/>
                  </a:cubicBezTo>
                  <a:cubicBezTo>
                    <a:pt x="2660788" y="1872620"/>
                    <a:pt x="2666053" y="1511205"/>
                    <a:pt x="3232631" y="914400"/>
                  </a:cubicBezTo>
                  <a:cubicBezTo>
                    <a:pt x="2905546" y="1955101"/>
                    <a:pt x="3126198" y="2339427"/>
                    <a:pt x="3220100" y="2841447"/>
                  </a:cubicBezTo>
                  <a:cubicBezTo>
                    <a:pt x="2881156" y="2563656"/>
                    <a:pt x="2671847" y="1792725"/>
                    <a:pt x="2040941" y="2208140"/>
                  </a:cubicBezTo>
                  <a:cubicBezTo>
                    <a:pt x="1635720" y="2540033"/>
                    <a:pt x="1852592" y="3227466"/>
                    <a:pt x="2281980" y="3785798"/>
                  </a:cubicBezTo>
                  <a:cubicBezTo>
                    <a:pt x="1456762" y="3630405"/>
                    <a:pt x="360883" y="2851877"/>
                    <a:pt x="0" y="1864325"/>
                  </a:cubicBezTo>
                  <a:cubicBezTo>
                    <a:pt x="143866" y="1576594"/>
                    <a:pt x="732908" y="390144"/>
                    <a:pt x="224471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sp>
        <p:nvSpPr>
          <p:cNvPr id="436" name="Google Shape;436;p18"/>
          <p:cNvSpPr/>
          <p:nvPr/>
        </p:nvSpPr>
        <p:spPr>
          <a:xfrm>
            <a:off x="6119333" y="2162683"/>
            <a:ext cx="5329717" cy="32316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1700"/>
              <a:buFont typeface="Noto Sans Symbols"/>
              <a:buChar char="❖"/>
            </a:pPr>
            <a:r>
              <a:rPr lang="en-US" sz="1700">
                <a:solidFill>
                  <a:srgbClr val="3F3F3F"/>
                </a:solidFill>
                <a:latin typeface="Cambria"/>
                <a:ea typeface="Cambria"/>
                <a:cs typeface="Cambria"/>
                <a:sym typeface="Cambria"/>
              </a:rPr>
              <a:t>Bước 1: Xây dựng mô hình Siamese Network với kiến trúc VGG16.</a:t>
            </a:r>
            <a:endParaRPr/>
          </a:p>
          <a:p>
            <a:pPr indent="-177800" lvl="0" marL="285750" marR="0" rtl="0" algn="l">
              <a:spcBef>
                <a:spcPts val="0"/>
              </a:spcBef>
              <a:spcAft>
                <a:spcPts val="0"/>
              </a:spcAft>
              <a:buClr>
                <a:schemeClr val="dk1"/>
              </a:buClr>
              <a:buSzPts val="1700"/>
              <a:buFont typeface="Noto Sans Symbols"/>
              <a:buNone/>
            </a:pPr>
            <a:r>
              <a:t/>
            </a:r>
            <a:endParaRPr sz="1700">
              <a:solidFill>
                <a:srgbClr val="3F3F3F"/>
              </a:solidFill>
              <a:latin typeface="Cambria"/>
              <a:ea typeface="Cambria"/>
              <a:cs typeface="Cambria"/>
              <a:sym typeface="Cambria"/>
            </a:endParaRPr>
          </a:p>
          <a:p>
            <a:pPr indent="-285750" lvl="0" marL="285750" marR="0" rtl="0" algn="l">
              <a:spcBef>
                <a:spcPts val="0"/>
              </a:spcBef>
              <a:spcAft>
                <a:spcPts val="0"/>
              </a:spcAft>
              <a:buClr>
                <a:srgbClr val="3F3F3F"/>
              </a:buClr>
              <a:buSzPts val="1700"/>
              <a:buFont typeface="Noto Sans Symbols"/>
              <a:buChar char="❖"/>
            </a:pPr>
            <a:r>
              <a:rPr lang="en-US" sz="1700">
                <a:solidFill>
                  <a:srgbClr val="3F3F3F"/>
                </a:solidFill>
                <a:latin typeface="Cambria"/>
                <a:ea typeface="Cambria"/>
                <a:cs typeface="Cambria"/>
                <a:sym typeface="Cambria"/>
              </a:rPr>
              <a:t>Bước 2: Thu thập dữ liệu để huấn luyện mô hình.</a:t>
            </a:r>
            <a:endParaRPr/>
          </a:p>
          <a:p>
            <a:pPr indent="-177800" lvl="0" marL="285750" marR="0" rtl="0" algn="l">
              <a:spcBef>
                <a:spcPts val="0"/>
              </a:spcBef>
              <a:spcAft>
                <a:spcPts val="0"/>
              </a:spcAft>
              <a:buClr>
                <a:schemeClr val="dk1"/>
              </a:buClr>
              <a:buSzPts val="1700"/>
              <a:buFont typeface="Noto Sans Symbols"/>
              <a:buNone/>
            </a:pPr>
            <a:r>
              <a:t/>
            </a:r>
            <a:endParaRPr sz="1700">
              <a:solidFill>
                <a:srgbClr val="3F3F3F"/>
              </a:solidFill>
              <a:latin typeface="Cambria"/>
              <a:ea typeface="Cambria"/>
              <a:cs typeface="Cambria"/>
              <a:sym typeface="Cambria"/>
            </a:endParaRPr>
          </a:p>
          <a:p>
            <a:pPr indent="-285750" lvl="0" marL="285750" marR="0" rtl="0" algn="l">
              <a:spcBef>
                <a:spcPts val="0"/>
              </a:spcBef>
              <a:spcAft>
                <a:spcPts val="0"/>
              </a:spcAft>
              <a:buClr>
                <a:srgbClr val="3F3F3F"/>
              </a:buClr>
              <a:buSzPts val="1700"/>
              <a:buFont typeface="Noto Sans Symbols"/>
              <a:buChar char="❖"/>
            </a:pPr>
            <a:r>
              <a:rPr lang="en-US" sz="1700">
                <a:solidFill>
                  <a:srgbClr val="3F3F3F"/>
                </a:solidFill>
                <a:latin typeface="Cambria"/>
                <a:ea typeface="Cambria"/>
                <a:cs typeface="Cambria"/>
                <a:sym typeface="Cambria"/>
              </a:rPr>
              <a:t>Bước 3: Huấn luyện mô hình.</a:t>
            </a:r>
            <a:endParaRPr/>
          </a:p>
          <a:p>
            <a:pPr indent="-177800" lvl="0" marL="285750" marR="0" rtl="0" algn="l">
              <a:spcBef>
                <a:spcPts val="0"/>
              </a:spcBef>
              <a:spcAft>
                <a:spcPts val="0"/>
              </a:spcAft>
              <a:buClr>
                <a:schemeClr val="dk1"/>
              </a:buClr>
              <a:buSzPts val="1700"/>
              <a:buFont typeface="Noto Sans Symbols"/>
              <a:buNone/>
            </a:pPr>
            <a:r>
              <a:t/>
            </a:r>
            <a:endParaRPr sz="1700">
              <a:solidFill>
                <a:srgbClr val="3F3F3F"/>
              </a:solidFill>
              <a:latin typeface="Cambria"/>
              <a:ea typeface="Cambria"/>
              <a:cs typeface="Cambria"/>
              <a:sym typeface="Cambria"/>
            </a:endParaRPr>
          </a:p>
          <a:p>
            <a:pPr indent="-285750" lvl="0" marL="285750" marR="0" rtl="0" algn="l">
              <a:spcBef>
                <a:spcPts val="0"/>
              </a:spcBef>
              <a:spcAft>
                <a:spcPts val="0"/>
              </a:spcAft>
              <a:buClr>
                <a:srgbClr val="3F3F3F"/>
              </a:buClr>
              <a:buSzPts val="1700"/>
              <a:buFont typeface="Noto Sans Symbols"/>
              <a:buChar char="❖"/>
            </a:pPr>
            <a:r>
              <a:rPr lang="en-US" sz="1700">
                <a:solidFill>
                  <a:srgbClr val="3F3F3F"/>
                </a:solidFill>
                <a:latin typeface="Cambria"/>
                <a:ea typeface="Cambria"/>
                <a:cs typeface="Cambria"/>
                <a:sym typeface="Cambria"/>
              </a:rPr>
              <a:t>Bước 4: Tìm hiểu mô hình FaceNet.</a:t>
            </a:r>
            <a:endParaRPr sz="1700">
              <a:solidFill>
                <a:srgbClr val="3F3F3F"/>
              </a:solidFill>
              <a:latin typeface="Cambria"/>
              <a:ea typeface="Cambria"/>
              <a:cs typeface="Cambria"/>
              <a:sym typeface="Cambria"/>
            </a:endParaRPr>
          </a:p>
          <a:p>
            <a:pPr indent="-177800" lvl="0" marL="285750" marR="0" rtl="0" algn="l">
              <a:spcBef>
                <a:spcPts val="0"/>
              </a:spcBef>
              <a:spcAft>
                <a:spcPts val="0"/>
              </a:spcAft>
              <a:buClr>
                <a:schemeClr val="dk1"/>
              </a:buClr>
              <a:buSzPts val="1700"/>
              <a:buFont typeface="Noto Sans Symbols"/>
              <a:buNone/>
            </a:pPr>
            <a:r>
              <a:t/>
            </a:r>
            <a:endParaRPr sz="1700">
              <a:solidFill>
                <a:srgbClr val="3F3F3F"/>
              </a:solidFill>
              <a:latin typeface="Cambria"/>
              <a:ea typeface="Cambria"/>
              <a:cs typeface="Cambria"/>
              <a:sym typeface="Cambria"/>
            </a:endParaRPr>
          </a:p>
          <a:p>
            <a:pPr indent="-285750" lvl="0" marL="285750" marR="0" rtl="0" algn="l">
              <a:spcBef>
                <a:spcPts val="0"/>
              </a:spcBef>
              <a:spcAft>
                <a:spcPts val="0"/>
              </a:spcAft>
              <a:buClr>
                <a:srgbClr val="3F3F3F"/>
              </a:buClr>
              <a:buSzPts val="1700"/>
              <a:buFont typeface="Noto Sans Symbols"/>
              <a:buChar char="❖"/>
            </a:pPr>
            <a:r>
              <a:rPr lang="en-US" sz="1700">
                <a:solidFill>
                  <a:srgbClr val="3F3F3F"/>
                </a:solidFill>
                <a:latin typeface="Cambria"/>
                <a:ea typeface="Cambria"/>
                <a:cs typeface="Cambria"/>
                <a:sym typeface="Cambria"/>
              </a:rPr>
              <a:t>Bước 5: Đánh giá mô hình.</a:t>
            </a:r>
            <a:endParaRPr/>
          </a:p>
          <a:p>
            <a:pPr indent="-177800" lvl="0" marL="285750" marR="0" rtl="0" algn="l">
              <a:spcBef>
                <a:spcPts val="0"/>
              </a:spcBef>
              <a:spcAft>
                <a:spcPts val="0"/>
              </a:spcAft>
              <a:buClr>
                <a:schemeClr val="dk1"/>
              </a:buClr>
              <a:buSzPts val="1700"/>
              <a:buFont typeface="Noto Sans Symbols"/>
              <a:buNone/>
            </a:pPr>
            <a:r>
              <a:t/>
            </a:r>
            <a:endParaRPr sz="1700">
              <a:solidFill>
                <a:srgbClr val="3F3F3F"/>
              </a:solidFill>
              <a:latin typeface="Cambria"/>
              <a:ea typeface="Cambria"/>
              <a:cs typeface="Cambria"/>
              <a:sym typeface="Cambria"/>
            </a:endParaRPr>
          </a:p>
          <a:p>
            <a:pPr indent="-285750" lvl="0" marL="285750" marR="0" rtl="0" algn="l">
              <a:spcBef>
                <a:spcPts val="0"/>
              </a:spcBef>
              <a:spcAft>
                <a:spcPts val="0"/>
              </a:spcAft>
              <a:buClr>
                <a:srgbClr val="3F3F3F"/>
              </a:buClr>
              <a:buSzPts val="1700"/>
              <a:buFont typeface="Noto Sans Symbols"/>
              <a:buChar char="❖"/>
            </a:pPr>
            <a:r>
              <a:rPr lang="en-US" sz="1700">
                <a:solidFill>
                  <a:srgbClr val="3F3F3F"/>
                </a:solidFill>
                <a:latin typeface="Cambria"/>
                <a:ea typeface="Cambria"/>
                <a:cs typeface="Cambria"/>
                <a:sym typeface="Cambria"/>
              </a:rPr>
              <a:t>Bước 6: Xây dựng ứng dụng chấm công với Tkinter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9"/>
          <p:cNvSpPr txBox="1"/>
          <p:nvPr>
            <p:ph idx="1" type="body"/>
          </p:nvPr>
        </p:nvSpPr>
        <p:spPr>
          <a:xfrm>
            <a:off x="323529" y="339509"/>
            <a:ext cx="11573197" cy="119867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Bước 1: Xây dựng mô hình với kiến trúc mạng VGG16</a:t>
            </a:r>
            <a:endParaRPr/>
          </a:p>
        </p:txBody>
      </p:sp>
      <p:sp>
        <p:nvSpPr>
          <p:cNvPr id="442" name="Google Shape;442;p19"/>
          <p:cNvSpPr txBox="1"/>
          <p:nvPr/>
        </p:nvSpPr>
        <p:spPr>
          <a:xfrm>
            <a:off x="5849810" y="2408343"/>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01</a:t>
            </a:r>
            <a:endParaRPr b="1" sz="2400">
              <a:solidFill>
                <a:schemeClr val="lt1"/>
              </a:solidFill>
              <a:latin typeface="Arial"/>
              <a:ea typeface="Arial"/>
              <a:cs typeface="Arial"/>
              <a:sym typeface="Arial"/>
            </a:endParaRPr>
          </a:p>
        </p:txBody>
      </p:sp>
      <p:sp>
        <p:nvSpPr>
          <p:cNvPr id="443" name="Google Shape;443;p19"/>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pic>
        <p:nvPicPr>
          <p:cNvPr descr="vgg" id="444" name="Google Shape;444;p19"/>
          <p:cNvPicPr preferRelativeResize="0"/>
          <p:nvPr/>
        </p:nvPicPr>
        <p:blipFill rotWithShape="1">
          <a:blip r:embed="rId3">
            <a:alphaModFix/>
          </a:blip>
          <a:srcRect b="0" l="0" r="0" t="0"/>
          <a:stretch/>
        </p:blipFill>
        <p:spPr>
          <a:xfrm>
            <a:off x="2391019" y="2408343"/>
            <a:ext cx="7908879" cy="2275725"/>
          </a:xfrm>
          <a:prstGeom prst="rect">
            <a:avLst/>
          </a:prstGeom>
          <a:noFill/>
          <a:ln>
            <a:noFill/>
          </a:ln>
        </p:spPr>
      </p:pic>
      <p:sp>
        <p:nvSpPr>
          <p:cNvPr id="445" name="Google Shape;445;p19"/>
          <p:cNvSpPr txBox="1"/>
          <p:nvPr/>
        </p:nvSpPr>
        <p:spPr>
          <a:xfrm>
            <a:off x="323529" y="6353866"/>
            <a:ext cx="3434764" cy="50413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1100"/>
              <a:buFont typeface="Arial"/>
              <a:buNone/>
            </a:pPr>
            <a:r>
              <a:rPr b="0" lang="en-US" sz="1600" u="sng">
                <a:solidFill>
                  <a:srgbClr val="262626"/>
                </a:solidFill>
                <a:latin typeface="Cambria"/>
                <a:ea typeface="Cambria"/>
                <a:cs typeface="Cambria"/>
                <a:sym typeface="Cambria"/>
                <a:hlinkClick r:id="rId4">
                  <a:extLst>
                    <a:ext uri="{A12FA001-AC4F-418D-AE19-62706E023703}">
                      <ahyp:hlinkClr val="tx"/>
                    </a:ext>
                  </a:extLst>
                </a:hlinkClick>
              </a:rPr>
              <a:t>[VGG16 Model]</a:t>
            </a:r>
            <a:endParaRPr b="0" sz="1600">
              <a:solidFill>
                <a:srgbClr val="262626"/>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nvSpPr>
        <p:spPr>
          <a:xfrm>
            <a:off x="5323620" y="406644"/>
            <a:ext cx="6637059"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Cambria"/>
                <a:ea typeface="Cambria"/>
                <a:cs typeface="Cambria"/>
                <a:sym typeface="Cambria"/>
              </a:rPr>
              <a:t>Nội dung báo cáo</a:t>
            </a:r>
            <a:endParaRPr sz="4000">
              <a:solidFill>
                <a:schemeClr val="lt1"/>
              </a:solidFill>
              <a:latin typeface="Cambria"/>
              <a:ea typeface="Cambria"/>
              <a:cs typeface="Cambria"/>
              <a:sym typeface="Cambria"/>
            </a:endParaRPr>
          </a:p>
        </p:txBody>
      </p:sp>
      <p:sp>
        <p:nvSpPr>
          <p:cNvPr id="93" name="Google Shape;93;p2"/>
          <p:cNvSpPr/>
          <p:nvPr/>
        </p:nvSpPr>
        <p:spPr>
          <a:xfrm>
            <a:off x="6275024" y="4521506"/>
            <a:ext cx="731520" cy="7315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4" name="Google Shape;94;p2"/>
          <p:cNvSpPr/>
          <p:nvPr/>
        </p:nvSpPr>
        <p:spPr>
          <a:xfrm>
            <a:off x="6275024" y="3470406"/>
            <a:ext cx="731520" cy="7315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5" name="Google Shape;95;p2"/>
          <p:cNvSpPr/>
          <p:nvPr/>
        </p:nvSpPr>
        <p:spPr>
          <a:xfrm>
            <a:off x="6275024" y="2435638"/>
            <a:ext cx="731520" cy="73152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6" name="Google Shape;96;p2"/>
          <p:cNvSpPr/>
          <p:nvPr/>
        </p:nvSpPr>
        <p:spPr>
          <a:xfrm>
            <a:off x="6275024" y="1458016"/>
            <a:ext cx="731520" cy="73152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7" name="Google Shape;97;p2"/>
          <p:cNvSpPr txBox="1"/>
          <p:nvPr/>
        </p:nvSpPr>
        <p:spPr>
          <a:xfrm>
            <a:off x="6289091" y="1521851"/>
            <a:ext cx="703386" cy="603851"/>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01</a:t>
            </a:r>
            <a:endParaRPr b="1" sz="3200">
              <a:solidFill>
                <a:schemeClr val="lt1"/>
              </a:solidFill>
              <a:latin typeface="Arial"/>
              <a:ea typeface="Arial"/>
              <a:cs typeface="Arial"/>
              <a:sym typeface="Arial"/>
            </a:endParaRPr>
          </a:p>
        </p:txBody>
      </p:sp>
      <p:sp>
        <p:nvSpPr>
          <p:cNvPr id="98" name="Google Shape;98;p2"/>
          <p:cNvSpPr txBox="1"/>
          <p:nvPr/>
        </p:nvSpPr>
        <p:spPr>
          <a:xfrm>
            <a:off x="7338461" y="1645371"/>
            <a:ext cx="3488700" cy="4002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Tổng quan về đề tài</a:t>
            </a:r>
            <a:endParaRPr b="1" sz="2000">
              <a:solidFill>
                <a:schemeClr val="lt1"/>
              </a:solidFill>
              <a:latin typeface="Cambria"/>
              <a:ea typeface="Cambria"/>
              <a:cs typeface="Cambria"/>
              <a:sym typeface="Cambria"/>
            </a:endParaRPr>
          </a:p>
        </p:txBody>
      </p:sp>
      <p:sp>
        <p:nvSpPr>
          <p:cNvPr id="99" name="Google Shape;99;p2"/>
          <p:cNvSpPr txBox="1"/>
          <p:nvPr/>
        </p:nvSpPr>
        <p:spPr>
          <a:xfrm>
            <a:off x="6302280" y="2509169"/>
            <a:ext cx="677008" cy="584775"/>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02</a:t>
            </a:r>
            <a:endParaRPr b="1" sz="3200">
              <a:solidFill>
                <a:schemeClr val="lt1"/>
              </a:solidFill>
              <a:latin typeface="Arial"/>
              <a:ea typeface="Arial"/>
              <a:cs typeface="Arial"/>
              <a:sym typeface="Arial"/>
            </a:endParaRPr>
          </a:p>
        </p:txBody>
      </p:sp>
      <p:sp>
        <p:nvSpPr>
          <p:cNvPr id="100" name="Google Shape;100;p2"/>
          <p:cNvSpPr txBox="1"/>
          <p:nvPr/>
        </p:nvSpPr>
        <p:spPr>
          <a:xfrm>
            <a:off x="7338459" y="2632279"/>
            <a:ext cx="3488700" cy="4002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Cơ sở lý thuyết</a:t>
            </a:r>
            <a:endParaRPr b="1" sz="2000">
              <a:solidFill>
                <a:schemeClr val="lt1"/>
              </a:solidFill>
              <a:latin typeface="Cambria"/>
              <a:ea typeface="Cambria"/>
              <a:cs typeface="Cambria"/>
              <a:sym typeface="Cambria"/>
            </a:endParaRPr>
          </a:p>
        </p:txBody>
      </p:sp>
      <p:sp>
        <p:nvSpPr>
          <p:cNvPr id="101" name="Google Shape;101;p2"/>
          <p:cNvSpPr txBox="1"/>
          <p:nvPr/>
        </p:nvSpPr>
        <p:spPr>
          <a:xfrm>
            <a:off x="6302280" y="3550886"/>
            <a:ext cx="677008" cy="584775"/>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03</a:t>
            </a:r>
            <a:endParaRPr b="1" sz="3200">
              <a:solidFill>
                <a:schemeClr val="lt1"/>
              </a:solidFill>
              <a:latin typeface="Arial"/>
              <a:ea typeface="Arial"/>
              <a:cs typeface="Arial"/>
              <a:sym typeface="Arial"/>
            </a:endParaRPr>
          </a:p>
        </p:txBody>
      </p:sp>
      <p:sp>
        <p:nvSpPr>
          <p:cNvPr id="102" name="Google Shape;102;p2"/>
          <p:cNvSpPr txBox="1"/>
          <p:nvPr/>
        </p:nvSpPr>
        <p:spPr>
          <a:xfrm>
            <a:off x="7338459" y="3666889"/>
            <a:ext cx="3488700" cy="4002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Nội dung thực hiện</a:t>
            </a:r>
            <a:endParaRPr b="1" sz="2000">
              <a:solidFill>
                <a:schemeClr val="lt1"/>
              </a:solidFill>
              <a:latin typeface="Cambria"/>
              <a:ea typeface="Cambria"/>
              <a:cs typeface="Cambria"/>
              <a:sym typeface="Cambria"/>
            </a:endParaRPr>
          </a:p>
        </p:txBody>
      </p:sp>
      <p:sp>
        <p:nvSpPr>
          <p:cNvPr id="103" name="Google Shape;103;p2"/>
          <p:cNvSpPr txBox="1"/>
          <p:nvPr/>
        </p:nvSpPr>
        <p:spPr>
          <a:xfrm>
            <a:off x="6302280" y="4600770"/>
            <a:ext cx="677008" cy="584775"/>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04</a:t>
            </a:r>
            <a:endParaRPr b="1" sz="3200">
              <a:solidFill>
                <a:schemeClr val="lt1"/>
              </a:solidFill>
              <a:latin typeface="Arial"/>
              <a:ea typeface="Arial"/>
              <a:cs typeface="Arial"/>
              <a:sym typeface="Arial"/>
            </a:endParaRPr>
          </a:p>
        </p:txBody>
      </p:sp>
      <p:sp>
        <p:nvSpPr>
          <p:cNvPr id="104" name="Google Shape;104;p2"/>
          <p:cNvSpPr txBox="1"/>
          <p:nvPr/>
        </p:nvSpPr>
        <p:spPr>
          <a:xfrm>
            <a:off x="7338459" y="4717989"/>
            <a:ext cx="3488700" cy="4002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000">
                <a:solidFill>
                  <a:schemeClr val="lt1"/>
                </a:solidFill>
                <a:latin typeface="Cambria"/>
                <a:ea typeface="Cambria"/>
                <a:cs typeface="Cambria"/>
                <a:sym typeface="Cambria"/>
              </a:rPr>
              <a:t>Kết luận</a:t>
            </a:r>
            <a:endParaRPr b="1" sz="2000">
              <a:solidFill>
                <a:schemeClr val="lt1"/>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0"/>
          <p:cNvSpPr txBox="1"/>
          <p:nvPr>
            <p:ph idx="1" type="body"/>
          </p:nvPr>
        </p:nvSpPr>
        <p:spPr>
          <a:xfrm>
            <a:off x="323529" y="339509"/>
            <a:ext cx="11573197" cy="119867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Bước 1: Xây dựng mô hình với kiến trúc mạng VGG16</a:t>
            </a:r>
            <a:endParaRPr/>
          </a:p>
        </p:txBody>
      </p:sp>
      <p:sp>
        <p:nvSpPr>
          <p:cNvPr id="451" name="Google Shape;451;p20"/>
          <p:cNvSpPr txBox="1"/>
          <p:nvPr/>
        </p:nvSpPr>
        <p:spPr>
          <a:xfrm>
            <a:off x="5849810" y="2408343"/>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01</a:t>
            </a:r>
            <a:endParaRPr b="1" sz="2400">
              <a:solidFill>
                <a:schemeClr val="lt1"/>
              </a:solidFill>
              <a:latin typeface="Arial"/>
              <a:ea typeface="Arial"/>
              <a:cs typeface="Arial"/>
              <a:sym typeface="Arial"/>
            </a:endParaRPr>
          </a:p>
        </p:txBody>
      </p:sp>
      <p:sp>
        <p:nvSpPr>
          <p:cNvPr id="452" name="Google Shape;452;p20"/>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pic>
        <p:nvPicPr>
          <p:cNvPr id="453" name="Google Shape;453;p20"/>
          <p:cNvPicPr preferRelativeResize="0"/>
          <p:nvPr/>
        </p:nvPicPr>
        <p:blipFill rotWithShape="1">
          <a:blip r:embed="rId3">
            <a:alphaModFix/>
          </a:blip>
          <a:srcRect b="0" l="0" r="0" t="0"/>
          <a:stretch/>
        </p:blipFill>
        <p:spPr>
          <a:xfrm>
            <a:off x="4391025" y="1647824"/>
            <a:ext cx="4009372" cy="48208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1"/>
          <p:cNvSpPr txBox="1"/>
          <p:nvPr>
            <p:ph idx="1" type="body"/>
          </p:nvPr>
        </p:nvSpPr>
        <p:spPr>
          <a:xfrm>
            <a:off x="323529" y="339509"/>
            <a:ext cx="11573197" cy="119867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Bước 2: Thu thập dữ liệu huấn luyện.</a:t>
            </a:r>
            <a:endParaRPr/>
          </a:p>
        </p:txBody>
      </p:sp>
      <p:sp>
        <p:nvSpPr>
          <p:cNvPr id="459" name="Google Shape;459;p21"/>
          <p:cNvSpPr txBox="1"/>
          <p:nvPr/>
        </p:nvSpPr>
        <p:spPr>
          <a:xfrm>
            <a:off x="5849810" y="2408343"/>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01</a:t>
            </a:r>
            <a:endParaRPr b="1" sz="2400">
              <a:solidFill>
                <a:schemeClr val="lt1"/>
              </a:solidFill>
              <a:latin typeface="Arial"/>
              <a:ea typeface="Arial"/>
              <a:cs typeface="Arial"/>
              <a:sym typeface="Arial"/>
            </a:endParaRPr>
          </a:p>
        </p:txBody>
      </p:sp>
      <p:sp>
        <p:nvSpPr>
          <p:cNvPr id="460" name="Google Shape;460;p21"/>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pic>
        <p:nvPicPr>
          <p:cNvPr descr="47824829632_83cdf0b0e6_e" id="461" name="Google Shape;461;p21"/>
          <p:cNvPicPr preferRelativeResize="0"/>
          <p:nvPr/>
        </p:nvPicPr>
        <p:blipFill rotWithShape="1">
          <a:blip r:embed="rId3">
            <a:alphaModFix/>
          </a:blip>
          <a:srcRect b="0" l="0" r="0" t="0"/>
          <a:stretch/>
        </p:blipFill>
        <p:spPr>
          <a:xfrm>
            <a:off x="687292" y="2255108"/>
            <a:ext cx="5658167" cy="3063122"/>
          </a:xfrm>
          <a:prstGeom prst="rect">
            <a:avLst/>
          </a:prstGeom>
          <a:noFill/>
          <a:ln>
            <a:noFill/>
          </a:ln>
        </p:spPr>
      </p:pic>
      <p:pic>
        <p:nvPicPr>
          <p:cNvPr descr="plot-training-set" id="462" name="Google Shape;462;p21"/>
          <p:cNvPicPr preferRelativeResize="0"/>
          <p:nvPr/>
        </p:nvPicPr>
        <p:blipFill rotWithShape="1">
          <a:blip r:embed="rId4">
            <a:alphaModFix/>
          </a:blip>
          <a:srcRect b="0" l="0" r="0" t="0"/>
          <a:stretch/>
        </p:blipFill>
        <p:spPr>
          <a:xfrm>
            <a:off x="6345459" y="2255108"/>
            <a:ext cx="5162518" cy="3063122"/>
          </a:xfrm>
          <a:prstGeom prst="rect">
            <a:avLst/>
          </a:prstGeom>
          <a:noFill/>
          <a:ln>
            <a:noFill/>
          </a:ln>
        </p:spPr>
      </p:pic>
      <p:sp>
        <p:nvSpPr>
          <p:cNvPr id="463" name="Google Shape;463;p21"/>
          <p:cNvSpPr txBox="1"/>
          <p:nvPr/>
        </p:nvSpPr>
        <p:spPr>
          <a:xfrm>
            <a:off x="323529" y="6280000"/>
            <a:ext cx="2903486" cy="4583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2000"/>
              <a:buFont typeface="Arial"/>
              <a:buNone/>
            </a:pPr>
            <a:r>
              <a:rPr b="0" lang="en-US" sz="2000" u="sng">
                <a:solidFill>
                  <a:srgbClr val="262626"/>
                </a:solidFill>
                <a:latin typeface="Cambria"/>
                <a:ea typeface="Cambria"/>
                <a:cs typeface="Cambria"/>
                <a:sym typeface="Cambria"/>
                <a:hlinkClick r:id="rId5">
                  <a:extLst>
                    <a:ext uri="{A12FA001-AC4F-418D-AE19-62706E023703}">
                      <ahyp:hlinkClr val="tx"/>
                    </a:ext>
                  </a:extLst>
                </a:hlinkClick>
              </a:rPr>
              <a:t>[VN-Celeb Datasets]</a:t>
            </a:r>
            <a:endParaRPr b="0" sz="2000">
              <a:solidFill>
                <a:srgbClr val="262626"/>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2"/>
          <p:cNvSpPr txBox="1"/>
          <p:nvPr>
            <p:ph idx="1" type="body"/>
          </p:nvPr>
        </p:nvSpPr>
        <p:spPr>
          <a:xfrm>
            <a:off x="323529" y="339509"/>
            <a:ext cx="11573197" cy="119867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Bước 3: Huấn luyện mô hình.</a:t>
            </a:r>
            <a:endParaRPr/>
          </a:p>
        </p:txBody>
      </p:sp>
      <p:sp>
        <p:nvSpPr>
          <p:cNvPr id="469" name="Google Shape;469;p22"/>
          <p:cNvSpPr txBox="1"/>
          <p:nvPr/>
        </p:nvSpPr>
        <p:spPr>
          <a:xfrm>
            <a:off x="5849810" y="2408343"/>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01</a:t>
            </a:r>
            <a:endParaRPr b="1" sz="2400">
              <a:solidFill>
                <a:schemeClr val="lt1"/>
              </a:solidFill>
              <a:latin typeface="Arial"/>
              <a:ea typeface="Arial"/>
              <a:cs typeface="Arial"/>
              <a:sym typeface="Arial"/>
            </a:endParaRPr>
          </a:p>
        </p:txBody>
      </p:sp>
      <p:sp>
        <p:nvSpPr>
          <p:cNvPr id="470" name="Google Shape;470;p22"/>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pic>
        <p:nvPicPr>
          <p:cNvPr descr="download (1)" id="471" name="Google Shape;471;p22"/>
          <p:cNvPicPr preferRelativeResize="0"/>
          <p:nvPr/>
        </p:nvPicPr>
        <p:blipFill rotWithShape="1">
          <a:blip r:embed="rId3">
            <a:alphaModFix/>
          </a:blip>
          <a:srcRect b="0" l="0" r="0" t="0"/>
          <a:stretch/>
        </p:blipFill>
        <p:spPr>
          <a:xfrm>
            <a:off x="2997246" y="2066925"/>
            <a:ext cx="6200775" cy="3143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3"/>
          <p:cNvSpPr txBox="1"/>
          <p:nvPr>
            <p:ph idx="1" type="body"/>
          </p:nvPr>
        </p:nvSpPr>
        <p:spPr>
          <a:xfrm>
            <a:off x="323529" y="339509"/>
            <a:ext cx="11573197" cy="119867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Bước 4: Tìm hiểu mô hình FaceNet.</a:t>
            </a:r>
            <a:endParaRPr/>
          </a:p>
        </p:txBody>
      </p:sp>
      <p:sp>
        <p:nvSpPr>
          <p:cNvPr id="477" name="Google Shape;477;p23"/>
          <p:cNvSpPr txBox="1"/>
          <p:nvPr/>
        </p:nvSpPr>
        <p:spPr>
          <a:xfrm>
            <a:off x="5849810" y="2408343"/>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01</a:t>
            </a:r>
            <a:endParaRPr b="1" sz="2400">
              <a:solidFill>
                <a:schemeClr val="lt1"/>
              </a:solidFill>
              <a:latin typeface="Arial"/>
              <a:ea typeface="Arial"/>
              <a:cs typeface="Arial"/>
              <a:sym typeface="Arial"/>
            </a:endParaRPr>
          </a:p>
        </p:txBody>
      </p:sp>
      <p:sp>
        <p:nvSpPr>
          <p:cNvPr id="478" name="Google Shape;478;p23"/>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pic>
        <p:nvPicPr>
          <p:cNvPr descr="zf-net-in-facenet" id="479" name="Google Shape;479;p23"/>
          <p:cNvPicPr preferRelativeResize="0"/>
          <p:nvPr/>
        </p:nvPicPr>
        <p:blipFill rotWithShape="1">
          <a:blip r:embed="rId3">
            <a:alphaModFix/>
          </a:blip>
          <a:srcRect b="0" l="0" r="0" t="0"/>
          <a:stretch/>
        </p:blipFill>
        <p:spPr>
          <a:xfrm>
            <a:off x="4052727" y="1538180"/>
            <a:ext cx="4114800" cy="4419600"/>
          </a:xfrm>
          <a:prstGeom prst="rect">
            <a:avLst/>
          </a:prstGeom>
          <a:noFill/>
          <a:ln>
            <a:noFill/>
          </a:ln>
        </p:spPr>
      </p:pic>
      <p:sp>
        <p:nvSpPr>
          <p:cNvPr id="480" name="Google Shape;480;p23"/>
          <p:cNvSpPr txBox="1"/>
          <p:nvPr/>
        </p:nvSpPr>
        <p:spPr>
          <a:xfrm>
            <a:off x="323524" y="6168800"/>
            <a:ext cx="6317400" cy="68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1100"/>
              <a:buFont typeface="Arial"/>
              <a:buNone/>
            </a:pPr>
            <a:r>
              <a:rPr b="0" lang="en-US" sz="1600" u="sng">
                <a:solidFill>
                  <a:srgbClr val="262626"/>
                </a:solidFill>
                <a:latin typeface="Cambria"/>
                <a:ea typeface="Cambria"/>
                <a:cs typeface="Cambria"/>
                <a:sym typeface="Cambria"/>
                <a:hlinkClick r:id="rId4">
                  <a:extLst>
                    <a:ext uri="{A12FA001-AC4F-418D-AE19-62706E023703}">
                      <ahyp:hlinkClr val="tx"/>
                    </a:ext>
                  </a:extLst>
                </a:hlinkClick>
              </a:rPr>
              <a:t>[FaceNet: A Unified Embedding for Face Regconition and Clustering]</a:t>
            </a:r>
            <a:endParaRPr b="0" sz="1600">
              <a:solidFill>
                <a:srgbClr val="262626"/>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4"/>
          <p:cNvSpPr txBox="1"/>
          <p:nvPr>
            <p:ph idx="1" type="body"/>
          </p:nvPr>
        </p:nvSpPr>
        <p:spPr>
          <a:xfrm>
            <a:off x="1676187" y="2028256"/>
            <a:ext cx="3111635" cy="84118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2000"/>
              <a:buNone/>
            </a:pPr>
            <a:r>
              <a:rPr lang="en-US" sz="2000">
                <a:latin typeface="Cambria"/>
                <a:ea typeface="Cambria"/>
                <a:cs typeface="Cambria"/>
                <a:sym typeface="Cambria"/>
              </a:rPr>
              <a:t>Mô hình tự train khi so sánh độ chính xác trên 2 người</a:t>
            </a:r>
            <a:endParaRPr/>
          </a:p>
        </p:txBody>
      </p:sp>
      <p:sp>
        <p:nvSpPr>
          <p:cNvPr id="486" name="Google Shape;486;p24"/>
          <p:cNvSpPr txBox="1"/>
          <p:nvPr/>
        </p:nvSpPr>
        <p:spPr>
          <a:xfrm>
            <a:off x="5849810" y="2408343"/>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01</a:t>
            </a:r>
            <a:endParaRPr b="1" sz="2400">
              <a:solidFill>
                <a:schemeClr val="lt1"/>
              </a:solidFill>
              <a:latin typeface="Arial"/>
              <a:ea typeface="Arial"/>
              <a:cs typeface="Arial"/>
              <a:sym typeface="Arial"/>
            </a:endParaRPr>
          </a:p>
        </p:txBody>
      </p:sp>
      <p:sp>
        <p:nvSpPr>
          <p:cNvPr id="487" name="Google Shape;487;p24"/>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sp>
        <p:nvSpPr>
          <p:cNvPr id="488" name="Google Shape;488;p24"/>
          <p:cNvSpPr txBox="1"/>
          <p:nvPr/>
        </p:nvSpPr>
        <p:spPr>
          <a:xfrm>
            <a:off x="475929" y="491909"/>
            <a:ext cx="11573197" cy="119867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4000"/>
              <a:buFont typeface="Arial"/>
              <a:buNone/>
            </a:pPr>
            <a:r>
              <a:rPr b="0" lang="en-US" sz="4000">
                <a:solidFill>
                  <a:srgbClr val="262626"/>
                </a:solidFill>
                <a:latin typeface="Cambria"/>
                <a:ea typeface="Cambria"/>
                <a:cs typeface="Cambria"/>
                <a:sym typeface="Cambria"/>
              </a:rPr>
              <a:t>Bước 5: Đánh giá độ chính xác giữa 2 mô hình.</a:t>
            </a:r>
            <a:endParaRPr/>
          </a:p>
        </p:txBody>
      </p:sp>
      <p:sp>
        <p:nvSpPr>
          <p:cNvPr id="489" name="Google Shape;489;p24"/>
          <p:cNvSpPr txBox="1"/>
          <p:nvPr/>
        </p:nvSpPr>
        <p:spPr>
          <a:xfrm>
            <a:off x="8125921" y="2066151"/>
            <a:ext cx="2765714" cy="76539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2000"/>
              <a:buFont typeface="Arial"/>
              <a:buNone/>
            </a:pPr>
            <a:r>
              <a:rPr b="0" lang="en-US" sz="2000">
                <a:solidFill>
                  <a:srgbClr val="262626"/>
                </a:solidFill>
                <a:latin typeface="Cambria"/>
                <a:ea typeface="Cambria"/>
                <a:cs typeface="Cambria"/>
                <a:sym typeface="Cambria"/>
              </a:rPr>
              <a:t>Mô hình tự train so sánh độ chính xác trên 3 người</a:t>
            </a:r>
            <a:endParaRPr/>
          </a:p>
        </p:txBody>
      </p:sp>
      <p:pic>
        <p:nvPicPr>
          <p:cNvPr descr="2-people-distance" id="490" name="Google Shape;490;p24"/>
          <p:cNvPicPr preferRelativeResize="0"/>
          <p:nvPr/>
        </p:nvPicPr>
        <p:blipFill rotWithShape="1">
          <a:blip r:embed="rId3">
            <a:alphaModFix/>
          </a:blip>
          <a:srcRect b="0" l="0" r="0" t="0"/>
          <a:stretch/>
        </p:blipFill>
        <p:spPr>
          <a:xfrm>
            <a:off x="1368134" y="2892103"/>
            <a:ext cx="3727739" cy="3054542"/>
          </a:xfrm>
          <a:prstGeom prst="rect">
            <a:avLst/>
          </a:prstGeom>
          <a:noFill/>
          <a:ln>
            <a:noFill/>
          </a:ln>
        </p:spPr>
      </p:pic>
      <p:pic>
        <p:nvPicPr>
          <p:cNvPr descr="distance-cosine" id="491" name="Google Shape;491;p24"/>
          <p:cNvPicPr preferRelativeResize="0"/>
          <p:nvPr/>
        </p:nvPicPr>
        <p:blipFill rotWithShape="1">
          <a:blip r:embed="rId4">
            <a:alphaModFix/>
          </a:blip>
          <a:srcRect b="0" l="0" r="0" t="0"/>
          <a:stretch/>
        </p:blipFill>
        <p:spPr>
          <a:xfrm>
            <a:off x="7852929" y="2869439"/>
            <a:ext cx="3311698" cy="27542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ph idx="1" type="body"/>
          </p:nvPr>
        </p:nvSpPr>
        <p:spPr>
          <a:xfrm>
            <a:off x="4479771" y="2239021"/>
            <a:ext cx="3572088" cy="6387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2000"/>
              <a:buNone/>
            </a:pPr>
            <a:r>
              <a:rPr lang="en-US" sz="2000">
                <a:latin typeface="Cambria"/>
                <a:ea typeface="Cambria"/>
                <a:cs typeface="Cambria"/>
                <a:sym typeface="Cambria"/>
              </a:rPr>
              <a:t>Mô hình FaceNet khi so sánh độ chính xác trên 3 người</a:t>
            </a:r>
            <a:endParaRPr/>
          </a:p>
        </p:txBody>
      </p:sp>
      <p:sp>
        <p:nvSpPr>
          <p:cNvPr id="497" name="Google Shape;497;p25"/>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sp>
        <p:nvSpPr>
          <p:cNvPr id="498" name="Google Shape;498;p25"/>
          <p:cNvSpPr txBox="1"/>
          <p:nvPr/>
        </p:nvSpPr>
        <p:spPr>
          <a:xfrm>
            <a:off x="475929" y="491909"/>
            <a:ext cx="11573197" cy="119867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4000"/>
              <a:buFont typeface="Arial"/>
              <a:buNone/>
            </a:pPr>
            <a:r>
              <a:rPr b="0" lang="en-US" sz="4000">
                <a:solidFill>
                  <a:srgbClr val="262626"/>
                </a:solidFill>
                <a:latin typeface="Cambria"/>
                <a:ea typeface="Cambria"/>
                <a:cs typeface="Cambria"/>
                <a:sym typeface="Cambria"/>
              </a:rPr>
              <a:t>Bước 5: Đánh giá độ chính xác giữa 2 mô hình.</a:t>
            </a:r>
            <a:endParaRPr/>
          </a:p>
        </p:txBody>
      </p:sp>
      <p:pic>
        <p:nvPicPr>
          <p:cNvPr descr="distance-cosine-compare" id="499" name="Google Shape;499;p25"/>
          <p:cNvPicPr preferRelativeResize="0"/>
          <p:nvPr/>
        </p:nvPicPr>
        <p:blipFill rotWithShape="1">
          <a:blip r:embed="rId3">
            <a:alphaModFix/>
          </a:blip>
          <a:srcRect b="0" l="0" r="0" t="0"/>
          <a:stretch/>
        </p:blipFill>
        <p:spPr>
          <a:xfrm>
            <a:off x="4302680" y="3033208"/>
            <a:ext cx="3919694" cy="28741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6"/>
          <p:cNvSpPr txBox="1"/>
          <p:nvPr/>
        </p:nvSpPr>
        <p:spPr>
          <a:xfrm>
            <a:off x="4479771" y="3710052"/>
            <a:ext cx="4956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02</a:t>
            </a:r>
            <a:endParaRPr b="1" sz="2400">
              <a:solidFill>
                <a:schemeClr val="lt1"/>
              </a:solidFill>
              <a:latin typeface="Arial"/>
              <a:ea typeface="Arial"/>
              <a:cs typeface="Arial"/>
              <a:sym typeface="Arial"/>
            </a:endParaRPr>
          </a:p>
        </p:txBody>
      </p:sp>
      <p:sp>
        <p:nvSpPr>
          <p:cNvPr id="505" name="Google Shape;505;p26"/>
          <p:cNvSpPr txBox="1"/>
          <p:nvPr/>
        </p:nvSpPr>
        <p:spPr>
          <a:xfrm>
            <a:off x="475929" y="491909"/>
            <a:ext cx="11573197" cy="119867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4000"/>
              <a:buFont typeface="Arial"/>
              <a:buNone/>
            </a:pPr>
            <a:r>
              <a:rPr b="0" lang="en-US" sz="4000">
                <a:solidFill>
                  <a:srgbClr val="262626"/>
                </a:solidFill>
                <a:latin typeface="Cambria"/>
                <a:ea typeface="Cambria"/>
                <a:cs typeface="Cambria"/>
                <a:sym typeface="Cambria"/>
              </a:rPr>
              <a:t>Bước 6: Xây dựng ứng dụng chấm công với Tkinter.</a:t>
            </a:r>
            <a:endParaRPr/>
          </a:p>
        </p:txBody>
      </p:sp>
      <p:pic>
        <p:nvPicPr>
          <p:cNvPr id="506" name="Google Shape;506;p26"/>
          <p:cNvPicPr preferRelativeResize="0"/>
          <p:nvPr/>
        </p:nvPicPr>
        <p:blipFill rotWithShape="1">
          <a:blip r:embed="rId3">
            <a:alphaModFix/>
          </a:blip>
          <a:srcRect b="0" l="0" r="0" t="0"/>
          <a:stretch/>
        </p:blipFill>
        <p:spPr>
          <a:xfrm>
            <a:off x="878840" y="1690580"/>
            <a:ext cx="5576570" cy="4447540"/>
          </a:xfrm>
          <a:prstGeom prst="rect">
            <a:avLst/>
          </a:prstGeom>
          <a:noFill/>
          <a:ln>
            <a:noFill/>
          </a:ln>
        </p:spPr>
      </p:pic>
      <p:pic>
        <p:nvPicPr>
          <p:cNvPr id="507" name="Google Shape;507;p26"/>
          <p:cNvPicPr preferRelativeResize="0"/>
          <p:nvPr/>
        </p:nvPicPr>
        <p:blipFill rotWithShape="1">
          <a:blip r:embed="rId4">
            <a:alphaModFix/>
          </a:blip>
          <a:srcRect b="0" l="0" r="0" t="0"/>
          <a:stretch/>
        </p:blipFill>
        <p:spPr>
          <a:xfrm>
            <a:off x="6455410" y="3394920"/>
            <a:ext cx="5580380" cy="10388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7"/>
          <p:cNvSpPr txBox="1"/>
          <p:nvPr>
            <p:ph idx="1" type="body"/>
          </p:nvPr>
        </p:nvSpPr>
        <p:spPr>
          <a:xfrm>
            <a:off x="6553200" y="2530475"/>
            <a:ext cx="5638800" cy="163195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Cambria"/>
                <a:ea typeface="Cambria"/>
                <a:cs typeface="Cambria"/>
                <a:sym typeface="Cambria"/>
              </a:rPr>
              <a:t>Phần 4:</a:t>
            </a:r>
            <a:endParaRPr/>
          </a:p>
          <a:p>
            <a:pPr indent="0" lvl="0" marL="0" marR="0" rtl="0" algn="ctr">
              <a:lnSpc>
                <a:spcPct val="90000"/>
              </a:lnSpc>
              <a:spcBef>
                <a:spcPts val="1000"/>
              </a:spcBef>
              <a:spcAft>
                <a:spcPts val="0"/>
              </a:spcAft>
              <a:buClr>
                <a:schemeClr val="lt1"/>
              </a:buClr>
              <a:buSzPts val="4000"/>
              <a:buFont typeface="Arial"/>
              <a:buNone/>
            </a:pPr>
            <a:r>
              <a:rPr b="0" i="0" lang="en-US" sz="4000" u="none" cap="none" strike="noStrike">
                <a:solidFill>
                  <a:schemeClr val="lt1"/>
                </a:solidFill>
                <a:latin typeface="Cambria"/>
                <a:ea typeface="Cambria"/>
                <a:cs typeface="Cambria"/>
                <a:sym typeface="Cambria"/>
              </a:rPr>
              <a:t>KẾT LUẬN</a:t>
            </a:r>
            <a:endParaRPr b="0" i="0" sz="4000" u="none" cap="none" strike="noStrike">
              <a:solidFill>
                <a:schemeClr val="lt1"/>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KẾT LUẬN</a:t>
            </a:r>
            <a:endParaRPr sz="4000">
              <a:latin typeface="Cambria"/>
              <a:ea typeface="Cambria"/>
              <a:cs typeface="Cambria"/>
              <a:sym typeface="Cambria"/>
            </a:endParaRPr>
          </a:p>
        </p:txBody>
      </p:sp>
      <p:graphicFrame>
        <p:nvGraphicFramePr>
          <p:cNvPr id="518" name="Google Shape;518;p28"/>
          <p:cNvGraphicFramePr/>
          <p:nvPr/>
        </p:nvGraphicFramePr>
        <p:xfrm>
          <a:off x="1608253" y="2151847"/>
          <a:ext cx="3000000" cy="3000000"/>
        </p:xfrm>
        <a:graphic>
          <a:graphicData uri="http://schemas.openxmlformats.org/drawingml/2006/table">
            <a:tbl>
              <a:tblPr bandRow="1" firstRow="1">
                <a:noFill/>
                <a:tableStyleId>{2161DE4A-DF7E-48CC-8ECA-95A48999D47D}</a:tableStyleId>
              </a:tblPr>
              <a:tblGrid>
                <a:gridCol w="2340000"/>
              </a:tblGrid>
              <a:tr h="612000">
                <a:tc>
                  <a:txBody>
                    <a:bodyPr/>
                    <a:lstStyle/>
                    <a:p>
                      <a:pPr indent="0" lvl="0" marL="0" marR="0" rtl="0" algn="ctr">
                        <a:spcBef>
                          <a:spcPts val="0"/>
                        </a:spcBef>
                        <a:spcAft>
                          <a:spcPts val="0"/>
                        </a:spcAft>
                        <a:buNone/>
                      </a:pPr>
                      <a:r>
                        <a:t/>
                      </a:r>
                      <a:endParaRPr sz="1300" u="none" cap="none" strike="noStrike">
                        <a:latin typeface="Cambria"/>
                        <a:ea typeface="Cambria"/>
                        <a:cs typeface="Cambria"/>
                        <a:sym typeface="Cambri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324000">
                <a:tc>
                  <a:txBody>
                    <a:bodyPr/>
                    <a:lstStyle/>
                    <a:p>
                      <a:pPr indent="-171450" lvl="0" marL="1714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Hiểu được cách hoạt động của mô hình Siamese Network và hàm lỗi Triplet Loss.</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324000">
                <a:tc>
                  <a:txBody>
                    <a:bodyPr/>
                    <a:lstStyle/>
                    <a:p>
                      <a:pPr indent="-171450" lvl="0" marL="1714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Xây dựng được ứng dụng thực tế. </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324000">
                <a:tc>
                  <a:txBody>
                    <a:bodyPr/>
                    <a:lstStyle/>
                    <a:p>
                      <a:pPr indent="-171450" lvl="0" marL="1714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Xây dựng và huấn luyện được mô hình nhận diện khuôn mặt.</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324000">
                <a:tc>
                  <a:txBody>
                    <a:bodyPr/>
                    <a:lstStyle/>
                    <a:p>
                      <a:pPr indent="0" lvl="0" marL="0" marR="0" rtl="0" algn="ctr">
                        <a:lnSpc>
                          <a:spcPct val="100000"/>
                        </a:lnSpc>
                        <a:spcBef>
                          <a:spcPts val="0"/>
                        </a:spcBef>
                        <a:spcAft>
                          <a:spcPts val="0"/>
                        </a:spcAft>
                        <a:buClr>
                          <a:schemeClr val="dk1"/>
                        </a:buClr>
                        <a:buSzPts val="1300"/>
                        <a:buFont typeface="Arial"/>
                        <a:buNone/>
                      </a:pPr>
                      <a:r>
                        <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576000">
                <a:tc>
                  <a:txBody>
                    <a:bodyPr/>
                    <a:lstStyle/>
                    <a:p>
                      <a:pPr indent="0" lvl="0" marL="0" marR="0" rtl="0" algn="ctr">
                        <a:lnSpc>
                          <a:spcPct val="100000"/>
                        </a:lnSpc>
                        <a:spcBef>
                          <a:spcPts val="0"/>
                        </a:spcBef>
                        <a:spcAft>
                          <a:spcPts val="0"/>
                        </a:spcAft>
                        <a:buClr>
                          <a:schemeClr val="lt1"/>
                        </a:buClr>
                        <a:buSzPts val="1300"/>
                        <a:buFont typeface="Cambria"/>
                        <a:buNone/>
                      </a:pPr>
                      <a:r>
                        <a:rPr b="1" lang="en-US" sz="1300" u="none" cap="none" strike="noStrike">
                          <a:solidFill>
                            <a:schemeClr val="lt1"/>
                          </a:solidFill>
                          <a:latin typeface="Cambria"/>
                          <a:ea typeface="Cambria"/>
                          <a:cs typeface="Cambria"/>
                          <a:sym typeface="Cambria"/>
                        </a:rPr>
                        <a:t>Đạt được</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519" name="Google Shape;519;p28"/>
          <p:cNvSpPr/>
          <p:nvPr/>
        </p:nvSpPr>
        <p:spPr>
          <a:xfrm>
            <a:off x="2358934" y="1724842"/>
            <a:ext cx="838643" cy="838643"/>
          </a:xfrm>
          <a:prstGeom prst="ellipse">
            <a:avLst/>
          </a:prstGeom>
          <a:solidFill>
            <a:schemeClr val="accent2"/>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aphicFrame>
        <p:nvGraphicFramePr>
          <p:cNvPr id="520" name="Google Shape;520;p28"/>
          <p:cNvGraphicFramePr/>
          <p:nvPr/>
        </p:nvGraphicFramePr>
        <p:xfrm>
          <a:off x="4893407" y="2151847"/>
          <a:ext cx="3000000" cy="3000000"/>
        </p:xfrm>
        <a:graphic>
          <a:graphicData uri="http://schemas.openxmlformats.org/drawingml/2006/table">
            <a:tbl>
              <a:tblPr bandRow="1" firstRow="1">
                <a:noFill/>
                <a:tableStyleId>{2161DE4A-DF7E-48CC-8ECA-95A48999D47D}</a:tableStyleId>
              </a:tblPr>
              <a:tblGrid>
                <a:gridCol w="2340000"/>
              </a:tblGrid>
              <a:tr h="612000">
                <a:tc>
                  <a:txBody>
                    <a:bodyPr/>
                    <a:lstStyle/>
                    <a:p>
                      <a:pPr indent="0" lvl="0" marL="0" marR="0" rtl="0" algn="ctr">
                        <a:spcBef>
                          <a:spcPts val="0"/>
                        </a:spcBef>
                        <a:spcAft>
                          <a:spcPts val="0"/>
                        </a:spcAft>
                        <a:buNone/>
                      </a:pPr>
                      <a:r>
                        <a:t/>
                      </a:r>
                      <a:endParaRPr sz="1300" u="none" cap="none" strike="noStrike">
                        <a:latin typeface="Cambria"/>
                        <a:ea typeface="Cambria"/>
                        <a:cs typeface="Cambria"/>
                        <a:sym typeface="Cambri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324000">
                <a:tc>
                  <a:txBody>
                    <a:bodyPr/>
                    <a:lstStyle/>
                    <a:p>
                      <a:pPr indent="-285750" lvl="0" marL="2857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Mô hình tự huấn luyện chưa đạt được kết quả thực sự tốt.</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324000">
                <a:tc>
                  <a:txBody>
                    <a:bodyPr/>
                    <a:lstStyle/>
                    <a:p>
                      <a:pPr indent="-285750" lvl="0" marL="2857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Chưa xử lý được chống giả mạo khuôn mặt để chấm công hộ.</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324000">
                <a:tc>
                  <a:txBody>
                    <a:bodyPr/>
                    <a:lstStyle/>
                    <a:p>
                      <a:pPr indent="-285750" lvl="0" marL="2857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Chương trình sử dụng Excel để lưu trữ dữ liệu hay vì SQL hay NoSQL.</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324000">
                <a:tc>
                  <a:txBody>
                    <a:bodyPr/>
                    <a:lstStyle/>
                    <a:p>
                      <a:pPr indent="0" lvl="0" marL="0" marR="0" rtl="0" algn="ctr">
                        <a:lnSpc>
                          <a:spcPct val="100000"/>
                        </a:lnSpc>
                        <a:spcBef>
                          <a:spcPts val="0"/>
                        </a:spcBef>
                        <a:spcAft>
                          <a:spcPts val="0"/>
                        </a:spcAft>
                        <a:buClr>
                          <a:schemeClr val="dk1"/>
                        </a:buClr>
                        <a:buSzPts val="1300"/>
                        <a:buFont typeface="Arial"/>
                        <a:buNone/>
                      </a:pPr>
                      <a:r>
                        <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576000">
                <a:tc>
                  <a:txBody>
                    <a:bodyPr/>
                    <a:lstStyle/>
                    <a:p>
                      <a:pPr indent="0" lvl="0" marL="0" marR="0" rtl="0" algn="ctr">
                        <a:lnSpc>
                          <a:spcPct val="100000"/>
                        </a:lnSpc>
                        <a:spcBef>
                          <a:spcPts val="0"/>
                        </a:spcBef>
                        <a:spcAft>
                          <a:spcPts val="0"/>
                        </a:spcAft>
                        <a:buClr>
                          <a:schemeClr val="lt1"/>
                        </a:buClr>
                        <a:buSzPts val="1300"/>
                        <a:buFont typeface="Cambria"/>
                        <a:buNone/>
                      </a:pPr>
                      <a:r>
                        <a:rPr b="1" lang="en-US" sz="1300" u="none" cap="none" strike="noStrike">
                          <a:solidFill>
                            <a:schemeClr val="lt1"/>
                          </a:solidFill>
                          <a:latin typeface="Cambria"/>
                          <a:ea typeface="Cambria"/>
                          <a:cs typeface="Cambria"/>
                          <a:sym typeface="Cambria"/>
                        </a:rPr>
                        <a:t>Hạn chế</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bl>
          </a:graphicData>
        </a:graphic>
      </p:graphicFrame>
      <p:sp>
        <p:nvSpPr>
          <p:cNvPr id="521" name="Google Shape;521;p28"/>
          <p:cNvSpPr/>
          <p:nvPr/>
        </p:nvSpPr>
        <p:spPr>
          <a:xfrm>
            <a:off x="5644087" y="1716674"/>
            <a:ext cx="838643" cy="838643"/>
          </a:xfrm>
          <a:prstGeom prst="ellipse">
            <a:avLst/>
          </a:prstGeom>
          <a:solidFill>
            <a:schemeClr val="accent3"/>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aphicFrame>
        <p:nvGraphicFramePr>
          <p:cNvPr id="522" name="Google Shape;522;p28"/>
          <p:cNvGraphicFramePr/>
          <p:nvPr/>
        </p:nvGraphicFramePr>
        <p:xfrm>
          <a:off x="8178561" y="2151847"/>
          <a:ext cx="3000000" cy="3000000"/>
        </p:xfrm>
        <a:graphic>
          <a:graphicData uri="http://schemas.openxmlformats.org/drawingml/2006/table">
            <a:tbl>
              <a:tblPr bandRow="1" firstRow="1">
                <a:noFill/>
                <a:tableStyleId>{2161DE4A-DF7E-48CC-8ECA-95A48999D47D}</a:tableStyleId>
              </a:tblPr>
              <a:tblGrid>
                <a:gridCol w="2340000"/>
              </a:tblGrid>
              <a:tr h="612000">
                <a:tc>
                  <a:txBody>
                    <a:bodyPr/>
                    <a:lstStyle/>
                    <a:p>
                      <a:pPr indent="0" lvl="0" marL="0" marR="0" rtl="0" algn="ctr">
                        <a:spcBef>
                          <a:spcPts val="0"/>
                        </a:spcBef>
                        <a:spcAft>
                          <a:spcPts val="0"/>
                        </a:spcAft>
                        <a:buNone/>
                      </a:pPr>
                      <a:r>
                        <a:t/>
                      </a:r>
                      <a:endParaRPr sz="1300" u="none" cap="none" strike="noStrike">
                        <a:latin typeface="Cambria"/>
                        <a:ea typeface="Cambria"/>
                        <a:cs typeface="Cambria"/>
                        <a:sym typeface="Cambria"/>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alpha val="69803"/>
                      </a:schemeClr>
                    </a:solidFill>
                  </a:tcPr>
                </a:tc>
              </a:tr>
              <a:tr h="324000">
                <a:tc>
                  <a:txBody>
                    <a:bodyPr/>
                    <a:lstStyle/>
                    <a:p>
                      <a:pPr indent="-285750" lvl="0" marL="2857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Phát triển hệ thống chống giả mạo khuôn mặt cho hệ thống nhận diện.</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alpha val="69803"/>
                      </a:schemeClr>
                    </a:solidFill>
                  </a:tcPr>
                </a:tc>
              </a:tr>
              <a:tr h="324000">
                <a:tc>
                  <a:txBody>
                    <a:bodyPr/>
                    <a:lstStyle/>
                    <a:p>
                      <a:pPr indent="-285750" lvl="0" marL="2857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Thay thế cơ sở dữ liệu.</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alpha val="69803"/>
                      </a:schemeClr>
                    </a:solidFill>
                  </a:tcPr>
                </a:tc>
              </a:tr>
              <a:tr h="324000">
                <a:tc>
                  <a:txBody>
                    <a:bodyPr/>
                    <a:lstStyle/>
                    <a:p>
                      <a:pPr indent="-285750" lvl="0" marL="285750" marR="0" rtl="0" algn="ctr">
                        <a:lnSpc>
                          <a:spcPct val="100000"/>
                        </a:lnSpc>
                        <a:spcBef>
                          <a:spcPts val="0"/>
                        </a:spcBef>
                        <a:spcAft>
                          <a:spcPts val="0"/>
                        </a:spcAft>
                        <a:buClr>
                          <a:schemeClr val="lt1"/>
                        </a:buClr>
                        <a:buSzPts val="1300"/>
                        <a:buFont typeface="Noto Sans Symbols"/>
                        <a:buChar char="❖"/>
                      </a:pPr>
                      <a:r>
                        <a:rPr b="1" lang="en-US" sz="1300" u="none" cap="none" strike="noStrike">
                          <a:solidFill>
                            <a:schemeClr val="lt1"/>
                          </a:solidFill>
                          <a:latin typeface="Cambria"/>
                          <a:ea typeface="Cambria"/>
                          <a:cs typeface="Cambria"/>
                          <a:sym typeface="Cambria"/>
                        </a:rPr>
                        <a:t>Thay đổi kiến trúc mô hình và huấn luyện lại nhằm đạt được kết quả tốt hơn.</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alpha val="69803"/>
                      </a:schemeClr>
                    </a:solidFill>
                  </a:tcPr>
                </a:tc>
              </a:tr>
              <a:tr h="324000">
                <a:tc>
                  <a:txBody>
                    <a:bodyPr/>
                    <a:lstStyle/>
                    <a:p>
                      <a:pPr indent="0" lvl="0" marL="0" marR="0" rtl="0" algn="ctr">
                        <a:lnSpc>
                          <a:spcPct val="100000"/>
                        </a:lnSpc>
                        <a:spcBef>
                          <a:spcPts val="0"/>
                        </a:spcBef>
                        <a:spcAft>
                          <a:spcPts val="0"/>
                        </a:spcAft>
                        <a:buClr>
                          <a:schemeClr val="dk1"/>
                        </a:buClr>
                        <a:buSzPts val="1300"/>
                        <a:buFont typeface="Arial"/>
                        <a:buNone/>
                      </a:pPr>
                      <a:r>
                        <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alpha val="69803"/>
                      </a:schemeClr>
                    </a:solidFill>
                  </a:tcPr>
                </a:tc>
              </a:tr>
              <a:tr h="576000">
                <a:tc>
                  <a:txBody>
                    <a:bodyPr/>
                    <a:lstStyle/>
                    <a:p>
                      <a:pPr indent="0" lvl="0" marL="0" marR="0" rtl="0" algn="ctr">
                        <a:lnSpc>
                          <a:spcPct val="100000"/>
                        </a:lnSpc>
                        <a:spcBef>
                          <a:spcPts val="0"/>
                        </a:spcBef>
                        <a:spcAft>
                          <a:spcPts val="0"/>
                        </a:spcAft>
                        <a:buClr>
                          <a:schemeClr val="lt1"/>
                        </a:buClr>
                        <a:buSzPts val="1300"/>
                        <a:buFont typeface="Cambria"/>
                        <a:buNone/>
                      </a:pPr>
                      <a:r>
                        <a:rPr b="1" lang="en-US" sz="1300" u="none" cap="none" strike="noStrike">
                          <a:solidFill>
                            <a:schemeClr val="lt1"/>
                          </a:solidFill>
                          <a:latin typeface="Cambria"/>
                          <a:ea typeface="Cambria"/>
                          <a:cs typeface="Cambria"/>
                          <a:sym typeface="Cambria"/>
                        </a:rPr>
                        <a:t>Hướng phát triển</a:t>
                      </a:r>
                      <a:endParaRPr b="1" sz="1300" u="none" cap="none" strike="noStrike">
                        <a:solidFill>
                          <a:schemeClr val="lt1"/>
                        </a:solidFill>
                        <a:latin typeface="Cambria"/>
                        <a:ea typeface="Cambria"/>
                        <a:cs typeface="Cambria"/>
                        <a:sym typeface="Cambri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r>
            </a:tbl>
          </a:graphicData>
        </a:graphic>
      </p:graphicFrame>
      <p:sp>
        <p:nvSpPr>
          <p:cNvPr id="523" name="Google Shape;523;p28"/>
          <p:cNvSpPr/>
          <p:nvPr/>
        </p:nvSpPr>
        <p:spPr>
          <a:xfrm>
            <a:off x="8929241" y="1716674"/>
            <a:ext cx="838643" cy="838643"/>
          </a:xfrm>
          <a:prstGeom prst="ellipse">
            <a:avLst/>
          </a:prstGeom>
          <a:solidFill>
            <a:schemeClr val="accent4"/>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4" name="Google Shape;524;p28"/>
          <p:cNvSpPr txBox="1"/>
          <p:nvPr/>
        </p:nvSpPr>
        <p:spPr>
          <a:xfrm>
            <a:off x="2471465" y="1874384"/>
            <a:ext cx="613578"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1</a:t>
            </a:r>
            <a:endParaRPr b="1" sz="2800">
              <a:solidFill>
                <a:schemeClr val="lt1"/>
              </a:solidFill>
              <a:latin typeface="Arial"/>
              <a:ea typeface="Arial"/>
              <a:cs typeface="Arial"/>
              <a:sym typeface="Arial"/>
            </a:endParaRPr>
          </a:p>
        </p:txBody>
      </p:sp>
      <p:sp>
        <p:nvSpPr>
          <p:cNvPr id="525" name="Google Shape;525;p28"/>
          <p:cNvSpPr txBox="1"/>
          <p:nvPr/>
        </p:nvSpPr>
        <p:spPr>
          <a:xfrm>
            <a:off x="5756618" y="1874384"/>
            <a:ext cx="613578"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2</a:t>
            </a:r>
            <a:endParaRPr b="1" sz="2800">
              <a:solidFill>
                <a:schemeClr val="lt1"/>
              </a:solidFill>
              <a:latin typeface="Arial"/>
              <a:ea typeface="Arial"/>
              <a:cs typeface="Arial"/>
              <a:sym typeface="Arial"/>
            </a:endParaRPr>
          </a:p>
        </p:txBody>
      </p:sp>
      <p:sp>
        <p:nvSpPr>
          <p:cNvPr id="526" name="Google Shape;526;p28"/>
          <p:cNvSpPr txBox="1"/>
          <p:nvPr/>
        </p:nvSpPr>
        <p:spPr>
          <a:xfrm>
            <a:off x="9041772" y="1874384"/>
            <a:ext cx="613578"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3</a:t>
            </a:r>
            <a:endParaRPr b="1" sz="2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9"/>
          <p:cNvSpPr txBox="1"/>
          <p:nvPr/>
        </p:nvSpPr>
        <p:spPr>
          <a:xfrm>
            <a:off x="1" y="5062838"/>
            <a:ext cx="12191999"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Cambria"/>
                <a:ea typeface="Cambria"/>
                <a:cs typeface="Cambria"/>
                <a:sym typeface="Cambria"/>
              </a:rPr>
              <a:t>THANK YOU</a:t>
            </a:r>
            <a:endParaRPr sz="6000">
              <a:solidFill>
                <a:schemeClr val="lt1"/>
              </a:solidFill>
              <a:latin typeface="Cambria"/>
              <a:ea typeface="Cambria"/>
              <a:cs typeface="Cambria"/>
              <a:sym typeface="Cambria"/>
            </a:endParaRPr>
          </a:p>
        </p:txBody>
      </p:sp>
      <p:sp>
        <p:nvSpPr>
          <p:cNvPr id="532" name="Google Shape;532;p29"/>
          <p:cNvSpPr txBox="1"/>
          <p:nvPr/>
        </p:nvSpPr>
        <p:spPr>
          <a:xfrm>
            <a:off x="51" y="6002169"/>
            <a:ext cx="12191852" cy="37965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67">
                <a:solidFill>
                  <a:schemeClr val="lt1"/>
                </a:solidFill>
                <a:latin typeface="Cambria"/>
                <a:ea typeface="Cambria"/>
                <a:cs typeface="Cambria"/>
                <a:sym typeface="Cambria"/>
              </a:rPr>
              <a:t>Cảm ơn thầy cô và các bạn đã lắng nghe bài thuyết trình của nhóm em.!</a:t>
            </a:r>
            <a:endParaRPr sz="1867">
              <a:solidFill>
                <a:schemeClr val="lt1"/>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idx="1" type="body"/>
          </p:nvPr>
        </p:nvSpPr>
        <p:spPr>
          <a:xfrm>
            <a:off x="6662057" y="2372632"/>
            <a:ext cx="4868636" cy="203608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Cambria"/>
                <a:ea typeface="Cambria"/>
                <a:cs typeface="Cambria"/>
                <a:sym typeface="Cambria"/>
              </a:rPr>
              <a:t>Phần 1:</a:t>
            </a:r>
            <a:endParaRPr/>
          </a:p>
          <a:p>
            <a:pPr indent="0" lvl="0" marL="0" marR="0" rtl="0" algn="ctr">
              <a:lnSpc>
                <a:spcPct val="90000"/>
              </a:lnSpc>
              <a:spcBef>
                <a:spcPts val="1000"/>
              </a:spcBef>
              <a:spcAft>
                <a:spcPts val="0"/>
              </a:spcAft>
              <a:buClr>
                <a:schemeClr val="lt1"/>
              </a:buClr>
              <a:buSzPts val="4000"/>
              <a:buFont typeface="Arial"/>
              <a:buNone/>
            </a:pPr>
            <a:r>
              <a:rPr b="0" i="0" lang="en-US" sz="4000" u="none" cap="none" strike="noStrike">
                <a:solidFill>
                  <a:schemeClr val="lt1"/>
                </a:solidFill>
                <a:latin typeface="Cambria"/>
                <a:ea typeface="Cambria"/>
                <a:cs typeface="Cambria"/>
                <a:sym typeface="Cambria"/>
              </a:rPr>
              <a:t>Tổng quan về đề tài</a:t>
            </a:r>
            <a:endParaRPr b="0" i="0" sz="4000" u="none" cap="none" strike="noStrike">
              <a:solidFill>
                <a:schemeClr val="lt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TỔNG QUAN VỀ ĐỀ TÀI</a:t>
            </a:r>
            <a:endParaRPr sz="4000">
              <a:latin typeface="Cambria"/>
              <a:ea typeface="Cambria"/>
              <a:cs typeface="Cambria"/>
              <a:sym typeface="Cambria"/>
            </a:endParaRPr>
          </a:p>
        </p:txBody>
      </p:sp>
      <p:grpSp>
        <p:nvGrpSpPr>
          <p:cNvPr id="115" name="Google Shape;115;p4"/>
          <p:cNvGrpSpPr/>
          <p:nvPr/>
        </p:nvGrpSpPr>
        <p:grpSpPr>
          <a:xfrm>
            <a:off x="676286" y="638174"/>
            <a:ext cx="2732202" cy="6219824"/>
            <a:chOff x="676286" y="638174"/>
            <a:chExt cx="2732202" cy="6219824"/>
          </a:xfrm>
        </p:grpSpPr>
        <p:sp>
          <p:nvSpPr>
            <p:cNvPr id="116" name="Google Shape;116;p4"/>
            <p:cNvSpPr/>
            <p:nvPr/>
          </p:nvSpPr>
          <p:spPr>
            <a:xfrm>
              <a:off x="676286" y="2203381"/>
              <a:ext cx="2446279" cy="2770339"/>
            </a:xfrm>
            <a:custGeom>
              <a:rect b="b" l="l" r="r" t="t"/>
              <a:pathLst>
                <a:path extrusionOk="0" h="2770339" w="2446279">
                  <a:moveTo>
                    <a:pt x="2446280" y="791645"/>
                  </a:moveTo>
                  <a:cubicBezTo>
                    <a:pt x="2444552" y="735091"/>
                    <a:pt x="2444955" y="678364"/>
                    <a:pt x="2440463" y="621983"/>
                  </a:cubicBezTo>
                  <a:cubicBezTo>
                    <a:pt x="2435683" y="561858"/>
                    <a:pt x="2429982" y="501329"/>
                    <a:pt x="2418176" y="442183"/>
                  </a:cubicBezTo>
                  <a:cubicBezTo>
                    <a:pt x="2398767" y="345028"/>
                    <a:pt x="2328852" y="286861"/>
                    <a:pt x="2259052" y="219134"/>
                  </a:cubicBezTo>
                  <a:cubicBezTo>
                    <a:pt x="2142718" y="106371"/>
                    <a:pt x="1879757" y="34209"/>
                    <a:pt x="1713377" y="0"/>
                  </a:cubicBezTo>
                  <a:cubicBezTo>
                    <a:pt x="1703759" y="24073"/>
                    <a:pt x="1588981" y="152155"/>
                    <a:pt x="1584604" y="155956"/>
                  </a:cubicBezTo>
                  <a:cubicBezTo>
                    <a:pt x="1514631" y="216484"/>
                    <a:pt x="1430087" y="232725"/>
                    <a:pt x="1341397" y="235777"/>
                  </a:cubicBezTo>
                  <a:cubicBezTo>
                    <a:pt x="1278105" y="237908"/>
                    <a:pt x="1051023" y="205830"/>
                    <a:pt x="1003511" y="184176"/>
                  </a:cubicBezTo>
                  <a:cubicBezTo>
                    <a:pt x="949721" y="159642"/>
                    <a:pt x="841162" y="112590"/>
                    <a:pt x="759325" y="48664"/>
                  </a:cubicBezTo>
                  <a:cubicBezTo>
                    <a:pt x="707263" y="93009"/>
                    <a:pt x="568872" y="162522"/>
                    <a:pt x="444994" y="214930"/>
                  </a:cubicBezTo>
                  <a:cubicBezTo>
                    <a:pt x="395984" y="235662"/>
                    <a:pt x="343461" y="247353"/>
                    <a:pt x="295545" y="270965"/>
                  </a:cubicBezTo>
                  <a:cubicBezTo>
                    <a:pt x="194242" y="320782"/>
                    <a:pt x="135788" y="404289"/>
                    <a:pt x="101233" y="509968"/>
                  </a:cubicBezTo>
                  <a:cubicBezTo>
                    <a:pt x="32585" y="720290"/>
                    <a:pt x="4480" y="936026"/>
                    <a:pt x="5459" y="1156254"/>
                  </a:cubicBezTo>
                  <a:cubicBezTo>
                    <a:pt x="5805" y="1229855"/>
                    <a:pt x="8972" y="1303456"/>
                    <a:pt x="10527" y="1377000"/>
                  </a:cubicBezTo>
                  <a:cubicBezTo>
                    <a:pt x="11621" y="1427968"/>
                    <a:pt x="10930" y="1478879"/>
                    <a:pt x="7705" y="1529904"/>
                  </a:cubicBezTo>
                  <a:cubicBezTo>
                    <a:pt x="3386" y="1598495"/>
                    <a:pt x="-2143" y="1667028"/>
                    <a:pt x="852" y="1735907"/>
                  </a:cubicBezTo>
                  <a:cubicBezTo>
                    <a:pt x="3789" y="1803692"/>
                    <a:pt x="4595" y="1871764"/>
                    <a:pt x="10642" y="1939319"/>
                  </a:cubicBezTo>
                  <a:cubicBezTo>
                    <a:pt x="16977" y="2009522"/>
                    <a:pt x="9375" y="2080186"/>
                    <a:pt x="19569" y="2150044"/>
                  </a:cubicBezTo>
                  <a:cubicBezTo>
                    <a:pt x="30799" y="2227043"/>
                    <a:pt x="53893" y="2299550"/>
                    <a:pt x="101521" y="2362382"/>
                  </a:cubicBezTo>
                  <a:cubicBezTo>
                    <a:pt x="130835" y="2401141"/>
                    <a:pt x="166656" y="2424580"/>
                    <a:pt x="218949" y="2421067"/>
                  </a:cubicBezTo>
                  <a:cubicBezTo>
                    <a:pt x="272048" y="2417554"/>
                    <a:pt x="325607" y="2420318"/>
                    <a:pt x="378937" y="2420146"/>
                  </a:cubicBezTo>
                  <a:cubicBezTo>
                    <a:pt x="408826" y="2420030"/>
                    <a:pt x="438659" y="2420146"/>
                    <a:pt x="468375" y="2424753"/>
                  </a:cubicBezTo>
                  <a:cubicBezTo>
                    <a:pt x="479145" y="2426423"/>
                    <a:pt x="491239" y="2427748"/>
                    <a:pt x="494176" y="2439151"/>
                  </a:cubicBezTo>
                  <a:cubicBezTo>
                    <a:pt x="502872" y="2473129"/>
                    <a:pt x="525218" y="2496857"/>
                    <a:pt x="549464" y="2519951"/>
                  </a:cubicBezTo>
                  <a:cubicBezTo>
                    <a:pt x="555280" y="2525479"/>
                    <a:pt x="563401" y="2533139"/>
                    <a:pt x="552861" y="2542296"/>
                  </a:cubicBezTo>
                  <a:cubicBezTo>
                    <a:pt x="560175" y="2549437"/>
                    <a:pt x="558505" y="2558767"/>
                    <a:pt x="558448" y="2567463"/>
                  </a:cubicBezTo>
                  <a:cubicBezTo>
                    <a:pt x="558275" y="2603055"/>
                    <a:pt x="557354" y="2638588"/>
                    <a:pt x="557354" y="2674179"/>
                  </a:cubicBezTo>
                  <a:cubicBezTo>
                    <a:pt x="557354" y="2721058"/>
                    <a:pt x="558621" y="2723074"/>
                    <a:pt x="604578" y="2721289"/>
                  </a:cubicBezTo>
                  <a:cubicBezTo>
                    <a:pt x="690158" y="2718006"/>
                    <a:pt x="735137" y="2722325"/>
                    <a:pt x="860570" y="2729409"/>
                  </a:cubicBezTo>
                  <a:cubicBezTo>
                    <a:pt x="986003" y="2736493"/>
                    <a:pt x="1199147" y="2757110"/>
                    <a:pt x="1357177" y="2763964"/>
                  </a:cubicBezTo>
                  <a:cubicBezTo>
                    <a:pt x="2068310" y="2803817"/>
                    <a:pt x="2353328" y="2641122"/>
                    <a:pt x="2372967" y="2708273"/>
                  </a:cubicBezTo>
                  <a:cubicBezTo>
                    <a:pt x="2395254" y="2683279"/>
                    <a:pt x="2319810" y="2487182"/>
                    <a:pt x="2286350" y="2417151"/>
                  </a:cubicBezTo>
                  <a:lnTo>
                    <a:pt x="2442709" y="796022"/>
                  </a:lnTo>
                  <a:cubicBezTo>
                    <a:pt x="2443919" y="794755"/>
                    <a:pt x="2445186" y="793373"/>
                    <a:pt x="2446280" y="791645"/>
                  </a:cubicBezTo>
                  <a:lnTo>
                    <a:pt x="2446280" y="791645"/>
                  </a:lnTo>
                  <a:close/>
                  <a:moveTo>
                    <a:pt x="682038" y="1872398"/>
                  </a:moveTo>
                  <a:cubicBezTo>
                    <a:pt x="652667" y="1878733"/>
                    <a:pt x="623065" y="1880806"/>
                    <a:pt x="593118" y="1880633"/>
                  </a:cubicBezTo>
                  <a:cubicBezTo>
                    <a:pt x="579353" y="1880518"/>
                    <a:pt x="573767" y="1873089"/>
                    <a:pt x="573249" y="1861455"/>
                  </a:cubicBezTo>
                  <a:cubicBezTo>
                    <a:pt x="571291" y="1817917"/>
                    <a:pt x="553380" y="1783592"/>
                    <a:pt x="521762" y="1753127"/>
                  </a:cubicBezTo>
                  <a:cubicBezTo>
                    <a:pt x="497574" y="1729860"/>
                    <a:pt x="500396" y="1695363"/>
                    <a:pt x="498784" y="1655107"/>
                  </a:cubicBezTo>
                  <a:cubicBezTo>
                    <a:pt x="508689" y="1603390"/>
                    <a:pt x="509092" y="1541710"/>
                    <a:pt x="524239" y="1482104"/>
                  </a:cubicBezTo>
                  <a:cubicBezTo>
                    <a:pt x="528385" y="1465748"/>
                    <a:pt x="534029" y="1444324"/>
                    <a:pt x="550558" y="1441790"/>
                  </a:cubicBezTo>
                  <a:cubicBezTo>
                    <a:pt x="562191" y="1440005"/>
                    <a:pt x="570254" y="1461198"/>
                    <a:pt x="576474" y="1473811"/>
                  </a:cubicBezTo>
                  <a:cubicBezTo>
                    <a:pt x="607918" y="1537333"/>
                    <a:pt x="641724" y="1600165"/>
                    <a:pt x="651054" y="1672096"/>
                  </a:cubicBezTo>
                  <a:cubicBezTo>
                    <a:pt x="652724" y="1685112"/>
                    <a:pt x="659865" y="1696285"/>
                    <a:pt x="666028" y="1707630"/>
                  </a:cubicBezTo>
                  <a:cubicBezTo>
                    <a:pt x="689122" y="1750017"/>
                    <a:pt x="704729" y="1794362"/>
                    <a:pt x="704326" y="1843487"/>
                  </a:cubicBezTo>
                  <a:cubicBezTo>
                    <a:pt x="704268" y="1860016"/>
                    <a:pt x="698451" y="1868885"/>
                    <a:pt x="682038" y="1872398"/>
                  </a:cubicBezTo>
                  <a:lnTo>
                    <a:pt x="682038" y="1872398"/>
                  </a:lnTo>
                  <a:close/>
                </a:path>
              </a:pathLst>
            </a:custGeom>
            <a:solidFill>
              <a:srgbClr val="F793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4"/>
            <p:cNvSpPr/>
            <p:nvPr/>
          </p:nvSpPr>
          <p:spPr>
            <a:xfrm>
              <a:off x="1934102" y="4347260"/>
              <a:ext cx="1353709" cy="413274"/>
            </a:xfrm>
            <a:custGeom>
              <a:rect b="b" l="l" r="r" t="t"/>
              <a:pathLst>
                <a:path extrusionOk="0" h="413274" w="1353709">
                  <a:moveTo>
                    <a:pt x="1353462" y="110864"/>
                  </a:moveTo>
                  <a:lnTo>
                    <a:pt x="1353462" y="110750"/>
                  </a:lnTo>
                  <a:lnTo>
                    <a:pt x="1353462" y="110634"/>
                  </a:lnTo>
                  <a:cubicBezTo>
                    <a:pt x="1352426" y="77059"/>
                    <a:pt x="1347991" y="43598"/>
                    <a:pt x="1337740" y="10369"/>
                  </a:cubicBezTo>
                  <a:cubicBezTo>
                    <a:pt x="1328929" y="-401"/>
                    <a:pt x="1316777" y="-344"/>
                    <a:pt x="1304510" y="175"/>
                  </a:cubicBezTo>
                  <a:cubicBezTo>
                    <a:pt x="1255270" y="2248"/>
                    <a:pt x="1206317" y="8180"/>
                    <a:pt x="1157423" y="13881"/>
                  </a:cubicBezTo>
                  <a:cubicBezTo>
                    <a:pt x="995362" y="32771"/>
                    <a:pt x="832897" y="44578"/>
                    <a:pt x="669915" y="51604"/>
                  </a:cubicBezTo>
                  <a:cubicBezTo>
                    <a:pt x="613649" y="54080"/>
                    <a:pt x="556921" y="56153"/>
                    <a:pt x="501289" y="66059"/>
                  </a:cubicBezTo>
                  <a:cubicBezTo>
                    <a:pt x="454525" y="74410"/>
                    <a:pt x="408452" y="86677"/>
                    <a:pt x="362091" y="97273"/>
                  </a:cubicBezTo>
                  <a:cubicBezTo>
                    <a:pt x="357426" y="98367"/>
                    <a:pt x="22017" y="173351"/>
                    <a:pt x="11247" y="177728"/>
                  </a:cubicBezTo>
                  <a:cubicBezTo>
                    <a:pt x="-559" y="182565"/>
                    <a:pt x="-3611" y="188901"/>
                    <a:pt x="4682" y="199267"/>
                  </a:cubicBezTo>
                  <a:cubicBezTo>
                    <a:pt x="10959" y="198806"/>
                    <a:pt x="19367" y="388914"/>
                    <a:pt x="15106" y="389029"/>
                  </a:cubicBezTo>
                  <a:cubicBezTo>
                    <a:pt x="10153" y="399856"/>
                    <a:pt x="11247" y="408552"/>
                    <a:pt x="23514" y="413275"/>
                  </a:cubicBezTo>
                  <a:cubicBezTo>
                    <a:pt x="52828" y="407976"/>
                    <a:pt x="465582" y="339731"/>
                    <a:pt x="465582" y="339731"/>
                  </a:cubicBezTo>
                  <a:cubicBezTo>
                    <a:pt x="465582" y="339731"/>
                    <a:pt x="823913" y="309669"/>
                    <a:pt x="955797" y="309899"/>
                  </a:cubicBezTo>
                  <a:cubicBezTo>
                    <a:pt x="983843" y="314679"/>
                    <a:pt x="1070057" y="294407"/>
                    <a:pt x="1086586" y="291758"/>
                  </a:cubicBezTo>
                  <a:cubicBezTo>
                    <a:pt x="1163009" y="279491"/>
                    <a:pt x="1239547" y="268030"/>
                    <a:pt x="1316028" y="256051"/>
                  </a:cubicBezTo>
                  <a:cubicBezTo>
                    <a:pt x="1329677" y="253921"/>
                    <a:pt x="1344478" y="251387"/>
                    <a:pt x="1346436" y="233764"/>
                  </a:cubicBezTo>
                  <a:cubicBezTo>
                    <a:pt x="1350928" y="192644"/>
                    <a:pt x="1354729" y="151639"/>
                    <a:pt x="1353462" y="110864"/>
                  </a:cubicBezTo>
                  <a:close/>
                </a:path>
              </a:pathLst>
            </a:custGeom>
            <a:solidFill>
              <a:srgbClr val="AB1F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4"/>
            <p:cNvSpPr/>
            <p:nvPr/>
          </p:nvSpPr>
          <p:spPr>
            <a:xfrm>
              <a:off x="1130808" y="4897618"/>
              <a:ext cx="1907460" cy="1960380"/>
            </a:xfrm>
            <a:custGeom>
              <a:rect b="b" l="l" r="r" t="t"/>
              <a:pathLst>
                <a:path extrusionOk="0" h="1960380" w="1907460">
                  <a:moveTo>
                    <a:pt x="195381" y="1960380"/>
                  </a:moveTo>
                  <a:cubicBezTo>
                    <a:pt x="197742" y="1912004"/>
                    <a:pt x="180580" y="1866564"/>
                    <a:pt x="173727" y="1819628"/>
                  </a:cubicBezTo>
                  <a:cubicBezTo>
                    <a:pt x="161114" y="1733760"/>
                    <a:pt x="127999" y="1652787"/>
                    <a:pt x="112335" y="1568128"/>
                  </a:cubicBezTo>
                  <a:cubicBezTo>
                    <a:pt x="90680" y="1451046"/>
                    <a:pt x="52555" y="1338340"/>
                    <a:pt x="28770" y="1222006"/>
                  </a:cubicBezTo>
                  <a:cubicBezTo>
                    <a:pt x="-6648" y="1048946"/>
                    <a:pt x="-6360" y="874618"/>
                    <a:pt x="13393" y="700059"/>
                  </a:cubicBezTo>
                  <a:cubicBezTo>
                    <a:pt x="26985" y="580385"/>
                    <a:pt x="41959" y="460769"/>
                    <a:pt x="60042" y="341671"/>
                  </a:cubicBezTo>
                  <a:cubicBezTo>
                    <a:pt x="75649" y="239044"/>
                    <a:pt x="103523" y="113553"/>
                    <a:pt x="112277" y="10465"/>
                  </a:cubicBezTo>
                  <a:cubicBezTo>
                    <a:pt x="179946" y="6376"/>
                    <a:pt x="240763" y="25669"/>
                    <a:pt x="292998" y="15879"/>
                  </a:cubicBezTo>
                  <a:cubicBezTo>
                    <a:pt x="343159" y="10696"/>
                    <a:pt x="392630" y="21811"/>
                    <a:pt x="442331" y="26590"/>
                  </a:cubicBezTo>
                  <a:cubicBezTo>
                    <a:pt x="529005" y="34884"/>
                    <a:pt x="615853" y="40816"/>
                    <a:pt x="702527" y="48590"/>
                  </a:cubicBezTo>
                  <a:cubicBezTo>
                    <a:pt x="778777" y="55444"/>
                    <a:pt x="855201" y="59705"/>
                    <a:pt x="931566" y="65061"/>
                  </a:cubicBezTo>
                  <a:cubicBezTo>
                    <a:pt x="939341" y="67192"/>
                    <a:pt x="1189113" y="67365"/>
                    <a:pt x="1305850" y="62412"/>
                  </a:cubicBezTo>
                  <a:cubicBezTo>
                    <a:pt x="1437100" y="56883"/>
                    <a:pt x="1568235" y="46171"/>
                    <a:pt x="1697814" y="23365"/>
                  </a:cubicBezTo>
                  <a:cubicBezTo>
                    <a:pt x="1755002" y="13287"/>
                    <a:pt x="1811326" y="-1341"/>
                    <a:pt x="1869954" y="99"/>
                  </a:cubicBezTo>
                  <a:cubicBezTo>
                    <a:pt x="1881645" y="387"/>
                    <a:pt x="1894891" y="-1687"/>
                    <a:pt x="1901513" y="12423"/>
                  </a:cubicBezTo>
                  <a:cubicBezTo>
                    <a:pt x="1913550" y="286844"/>
                    <a:pt x="1907676" y="560977"/>
                    <a:pt x="1880608" y="834189"/>
                  </a:cubicBezTo>
                  <a:cubicBezTo>
                    <a:pt x="1869896" y="942460"/>
                    <a:pt x="1841964" y="1048888"/>
                    <a:pt x="1827509" y="1156929"/>
                  </a:cubicBezTo>
                  <a:cubicBezTo>
                    <a:pt x="1798771" y="1371916"/>
                    <a:pt x="1732887" y="1576882"/>
                    <a:pt x="1667867" y="1782366"/>
                  </a:cubicBezTo>
                  <a:cubicBezTo>
                    <a:pt x="1652548" y="1830801"/>
                    <a:pt x="1639993" y="1880156"/>
                    <a:pt x="1626459" y="1929108"/>
                  </a:cubicBezTo>
                  <a:cubicBezTo>
                    <a:pt x="1623637" y="1939302"/>
                    <a:pt x="1623176" y="1949899"/>
                    <a:pt x="1625595" y="1960380"/>
                  </a:cubicBezTo>
                  <a:cubicBezTo>
                    <a:pt x="1148915" y="1960380"/>
                    <a:pt x="672177" y="1960380"/>
                    <a:pt x="195381" y="1960380"/>
                  </a:cubicBezTo>
                  <a:lnTo>
                    <a:pt x="195381" y="1960380"/>
                  </a:lnTo>
                  <a:close/>
                </a:path>
              </a:pathLst>
            </a:custGeom>
            <a:solidFill>
              <a:srgbClr val="1317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4"/>
            <p:cNvSpPr/>
            <p:nvPr/>
          </p:nvSpPr>
          <p:spPr>
            <a:xfrm>
              <a:off x="1864762" y="3368718"/>
              <a:ext cx="1360243" cy="398298"/>
            </a:xfrm>
            <a:custGeom>
              <a:rect b="b" l="l" r="r" t="t"/>
              <a:pathLst>
                <a:path extrusionOk="0" h="398298" w="1360243">
                  <a:moveTo>
                    <a:pt x="68435" y="242532"/>
                  </a:moveTo>
                  <a:cubicBezTo>
                    <a:pt x="67975" y="238213"/>
                    <a:pt x="67514" y="233836"/>
                    <a:pt x="67053" y="229516"/>
                  </a:cubicBezTo>
                  <a:cubicBezTo>
                    <a:pt x="66880" y="218804"/>
                    <a:pt x="75173" y="215176"/>
                    <a:pt x="82833" y="214427"/>
                  </a:cubicBezTo>
                  <a:cubicBezTo>
                    <a:pt x="166397" y="206192"/>
                    <a:pt x="243972" y="173711"/>
                    <a:pt x="324542" y="153669"/>
                  </a:cubicBezTo>
                  <a:cubicBezTo>
                    <a:pt x="451818" y="121994"/>
                    <a:pt x="580995" y="103507"/>
                    <a:pt x="710862" y="87094"/>
                  </a:cubicBezTo>
                  <a:cubicBezTo>
                    <a:pt x="884730" y="65267"/>
                    <a:pt x="1057100" y="33592"/>
                    <a:pt x="1230160" y="6179"/>
                  </a:cubicBezTo>
                  <a:cubicBezTo>
                    <a:pt x="1248071" y="3357"/>
                    <a:pt x="1266155" y="-3842"/>
                    <a:pt x="1284872" y="2608"/>
                  </a:cubicBezTo>
                  <a:cubicBezTo>
                    <a:pt x="1300594" y="8482"/>
                    <a:pt x="1316720" y="3529"/>
                    <a:pt x="1332672" y="4278"/>
                  </a:cubicBezTo>
                  <a:cubicBezTo>
                    <a:pt x="1356860" y="5487"/>
                    <a:pt x="1363483" y="11822"/>
                    <a:pt x="1358876" y="35550"/>
                  </a:cubicBezTo>
                  <a:cubicBezTo>
                    <a:pt x="1351735" y="72293"/>
                    <a:pt x="1339180" y="106848"/>
                    <a:pt x="1311882" y="134261"/>
                  </a:cubicBezTo>
                  <a:cubicBezTo>
                    <a:pt x="1304741" y="141460"/>
                    <a:pt x="1296736" y="148371"/>
                    <a:pt x="1293798" y="160580"/>
                  </a:cubicBezTo>
                  <a:cubicBezTo>
                    <a:pt x="1305662" y="161213"/>
                    <a:pt x="1316662" y="161732"/>
                    <a:pt x="1327719" y="162308"/>
                  </a:cubicBezTo>
                  <a:cubicBezTo>
                    <a:pt x="1324322" y="175151"/>
                    <a:pt x="1312688" y="172501"/>
                    <a:pt x="1304280" y="173538"/>
                  </a:cubicBezTo>
                  <a:cubicBezTo>
                    <a:pt x="1215993" y="183962"/>
                    <a:pt x="1127360" y="193119"/>
                    <a:pt x="1039707" y="207229"/>
                  </a:cubicBezTo>
                  <a:cubicBezTo>
                    <a:pt x="850578" y="237694"/>
                    <a:pt x="658224" y="248061"/>
                    <a:pt x="472205" y="297013"/>
                  </a:cubicBezTo>
                  <a:cubicBezTo>
                    <a:pt x="363531" y="325578"/>
                    <a:pt x="255203" y="355180"/>
                    <a:pt x="144974" y="377295"/>
                  </a:cubicBezTo>
                  <a:cubicBezTo>
                    <a:pt x="123723" y="381557"/>
                    <a:pt x="102472" y="386164"/>
                    <a:pt x="80587" y="384148"/>
                  </a:cubicBezTo>
                  <a:cubicBezTo>
                    <a:pt x="59912" y="382017"/>
                    <a:pt x="41022" y="390368"/>
                    <a:pt x="22017" y="396070"/>
                  </a:cubicBezTo>
                  <a:cubicBezTo>
                    <a:pt x="4452" y="401310"/>
                    <a:pt x="-2747" y="397970"/>
                    <a:pt x="939" y="378965"/>
                  </a:cubicBezTo>
                  <a:cubicBezTo>
                    <a:pt x="9520" y="363070"/>
                    <a:pt x="25876" y="362206"/>
                    <a:pt x="40619" y="359614"/>
                  </a:cubicBezTo>
                  <a:cubicBezTo>
                    <a:pt x="84273" y="351955"/>
                    <a:pt x="127696" y="343316"/>
                    <a:pt x="171235" y="334793"/>
                  </a:cubicBezTo>
                  <a:cubicBezTo>
                    <a:pt x="281407" y="313311"/>
                    <a:pt x="387259" y="275762"/>
                    <a:pt x="495415" y="246794"/>
                  </a:cubicBezTo>
                  <a:cubicBezTo>
                    <a:pt x="505493" y="244087"/>
                    <a:pt x="515514" y="241034"/>
                    <a:pt x="525708" y="238443"/>
                  </a:cubicBezTo>
                  <a:cubicBezTo>
                    <a:pt x="664962" y="213852"/>
                    <a:pt x="805081" y="195077"/>
                    <a:pt x="945546" y="178376"/>
                  </a:cubicBezTo>
                  <a:cubicBezTo>
                    <a:pt x="1033026" y="167952"/>
                    <a:pt x="1119931" y="152402"/>
                    <a:pt x="1207412" y="141805"/>
                  </a:cubicBezTo>
                  <a:cubicBezTo>
                    <a:pt x="1214611" y="140941"/>
                    <a:pt x="1221810" y="139790"/>
                    <a:pt x="1229066" y="139444"/>
                  </a:cubicBezTo>
                  <a:cubicBezTo>
                    <a:pt x="1276175" y="137140"/>
                    <a:pt x="1317123" y="100052"/>
                    <a:pt x="1325358" y="53230"/>
                  </a:cubicBezTo>
                  <a:cubicBezTo>
                    <a:pt x="1328411" y="35665"/>
                    <a:pt x="1319196" y="33995"/>
                    <a:pt x="1305892" y="35895"/>
                  </a:cubicBezTo>
                  <a:cubicBezTo>
                    <a:pt x="1248762" y="33937"/>
                    <a:pt x="1193878" y="49372"/>
                    <a:pt x="1138245" y="58068"/>
                  </a:cubicBezTo>
                  <a:cubicBezTo>
                    <a:pt x="1003655" y="79089"/>
                    <a:pt x="869007" y="99821"/>
                    <a:pt x="734302" y="120381"/>
                  </a:cubicBezTo>
                  <a:cubicBezTo>
                    <a:pt x="645785" y="133858"/>
                    <a:pt x="556000" y="139502"/>
                    <a:pt x="468405" y="158622"/>
                  </a:cubicBezTo>
                  <a:cubicBezTo>
                    <a:pt x="391002" y="175496"/>
                    <a:pt x="315328" y="199569"/>
                    <a:pt x="238156" y="217825"/>
                  </a:cubicBezTo>
                  <a:cubicBezTo>
                    <a:pt x="191680" y="228768"/>
                    <a:pt x="145319" y="239768"/>
                    <a:pt x="98095" y="247024"/>
                  </a:cubicBezTo>
                  <a:cubicBezTo>
                    <a:pt x="87728" y="248579"/>
                    <a:pt x="77016" y="252207"/>
                    <a:pt x="68435" y="242532"/>
                  </a:cubicBezTo>
                  <a:lnTo>
                    <a:pt x="68435" y="242532"/>
                  </a:lnTo>
                  <a:close/>
                </a:path>
              </a:pathLst>
            </a:custGeom>
            <a:solidFill>
              <a:srgbClr val="E7CA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4"/>
            <p:cNvSpPr/>
            <p:nvPr/>
          </p:nvSpPr>
          <p:spPr>
            <a:xfrm>
              <a:off x="1781970" y="3168771"/>
              <a:ext cx="1441249" cy="456236"/>
            </a:xfrm>
            <a:custGeom>
              <a:rect b="b" l="l" r="r" t="t"/>
              <a:pathLst>
                <a:path extrusionOk="0" h="456236" w="1441249">
                  <a:moveTo>
                    <a:pt x="1366972" y="202958"/>
                  </a:moveTo>
                  <a:cubicBezTo>
                    <a:pt x="1305926" y="213554"/>
                    <a:pt x="1244937" y="224727"/>
                    <a:pt x="1183776" y="234575"/>
                  </a:cubicBezTo>
                  <a:cubicBezTo>
                    <a:pt x="1064389" y="253695"/>
                    <a:pt x="944946" y="272643"/>
                    <a:pt x="825387" y="290496"/>
                  </a:cubicBezTo>
                  <a:cubicBezTo>
                    <a:pt x="751210" y="301553"/>
                    <a:pt x="676399" y="308292"/>
                    <a:pt x="602510" y="320674"/>
                  </a:cubicBezTo>
                  <a:cubicBezTo>
                    <a:pt x="487961" y="339852"/>
                    <a:pt x="375256" y="367610"/>
                    <a:pt x="264451" y="402856"/>
                  </a:cubicBezTo>
                  <a:cubicBezTo>
                    <a:pt x="236634" y="411725"/>
                    <a:pt x="207954" y="416447"/>
                    <a:pt x="179101" y="419442"/>
                  </a:cubicBezTo>
                  <a:cubicBezTo>
                    <a:pt x="168274" y="420594"/>
                    <a:pt x="158599" y="423301"/>
                    <a:pt x="150363" y="430672"/>
                  </a:cubicBezTo>
                  <a:cubicBezTo>
                    <a:pt x="109243" y="437641"/>
                    <a:pt x="69333" y="451002"/>
                    <a:pt x="27637" y="454227"/>
                  </a:cubicBezTo>
                  <a:cubicBezTo>
                    <a:pt x="18365" y="454918"/>
                    <a:pt x="3621" y="461080"/>
                    <a:pt x="339" y="447662"/>
                  </a:cubicBezTo>
                  <a:cubicBezTo>
                    <a:pt x="-2541" y="435741"/>
                    <a:pt x="13700" y="436489"/>
                    <a:pt x="20438" y="430442"/>
                  </a:cubicBezTo>
                  <a:cubicBezTo>
                    <a:pt x="39558" y="418118"/>
                    <a:pt x="62364" y="419557"/>
                    <a:pt x="83154" y="415756"/>
                  </a:cubicBezTo>
                  <a:cubicBezTo>
                    <a:pt x="203980" y="393469"/>
                    <a:pt x="321120" y="356207"/>
                    <a:pt x="440449" y="328218"/>
                  </a:cubicBezTo>
                  <a:cubicBezTo>
                    <a:pt x="499364" y="314396"/>
                    <a:pt x="557819" y="298847"/>
                    <a:pt x="617541" y="288595"/>
                  </a:cubicBezTo>
                  <a:cubicBezTo>
                    <a:pt x="804885" y="277769"/>
                    <a:pt x="987736" y="235900"/>
                    <a:pt x="1172373" y="207162"/>
                  </a:cubicBezTo>
                  <a:cubicBezTo>
                    <a:pt x="1219367" y="199905"/>
                    <a:pt x="1266476" y="193110"/>
                    <a:pt x="1313413" y="185047"/>
                  </a:cubicBezTo>
                  <a:cubicBezTo>
                    <a:pt x="1358507" y="177215"/>
                    <a:pt x="1386553" y="149225"/>
                    <a:pt x="1403427" y="108681"/>
                  </a:cubicBezTo>
                  <a:cubicBezTo>
                    <a:pt x="1420762" y="66928"/>
                    <a:pt x="1404579" y="44986"/>
                    <a:pt x="1359428" y="46713"/>
                  </a:cubicBezTo>
                  <a:cubicBezTo>
                    <a:pt x="1354533" y="46886"/>
                    <a:pt x="1349868" y="47980"/>
                    <a:pt x="1345203" y="49305"/>
                  </a:cubicBezTo>
                  <a:cubicBezTo>
                    <a:pt x="1236126" y="66525"/>
                    <a:pt x="1127106" y="84436"/>
                    <a:pt x="1018202" y="102634"/>
                  </a:cubicBezTo>
                  <a:cubicBezTo>
                    <a:pt x="912407" y="120315"/>
                    <a:pt x="806497" y="137016"/>
                    <a:pt x="701048" y="156482"/>
                  </a:cubicBezTo>
                  <a:cubicBezTo>
                    <a:pt x="586442" y="177618"/>
                    <a:pt x="476213" y="216607"/>
                    <a:pt x="363738" y="246324"/>
                  </a:cubicBezTo>
                  <a:cubicBezTo>
                    <a:pt x="284780" y="267172"/>
                    <a:pt x="205938" y="288423"/>
                    <a:pt x="126924" y="308868"/>
                  </a:cubicBezTo>
                  <a:cubicBezTo>
                    <a:pt x="117767" y="311229"/>
                    <a:pt x="108264" y="315433"/>
                    <a:pt x="98934" y="309040"/>
                  </a:cubicBezTo>
                  <a:cubicBezTo>
                    <a:pt x="92945" y="307543"/>
                    <a:pt x="84537" y="308868"/>
                    <a:pt x="83385" y="300574"/>
                  </a:cubicBezTo>
                  <a:cubicBezTo>
                    <a:pt x="82003" y="290957"/>
                    <a:pt x="90699" y="289171"/>
                    <a:pt x="97322" y="286753"/>
                  </a:cubicBezTo>
                  <a:cubicBezTo>
                    <a:pt x="122086" y="277653"/>
                    <a:pt x="146965" y="268842"/>
                    <a:pt x="171787" y="259858"/>
                  </a:cubicBezTo>
                  <a:cubicBezTo>
                    <a:pt x="176394" y="252140"/>
                    <a:pt x="184457" y="249952"/>
                    <a:pt x="192232" y="248167"/>
                  </a:cubicBezTo>
                  <a:cubicBezTo>
                    <a:pt x="369842" y="206701"/>
                    <a:pt x="543537" y="149110"/>
                    <a:pt x="722126" y="112655"/>
                  </a:cubicBezTo>
                  <a:cubicBezTo>
                    <a:pt x="873015" y="81902"/>
                    <a:pt x="1026034" y="61572"/>
                    <a:pt x="1177441" y="33122"/>
                  </a:cubicBezTo>
                  <a:cubicBezTo>
                    <a:pt x="1236874" y="21949"/>
                    <a:pt x="1296884" y="13771"/>
                    <a:pt x="1356203" y="1965"/>
                  </a:cubicBezTo>
                  <a:cubicBezTo>
                    <a:pt x="1372443" y="-1260"/>
                    <a:pt x="1388339" y="-2009"/>
                    <a:pt x="1401009" y="11640"/>
                  </a:cubicBezTo>
                  <a:cubicBezTo>
                    <a:pt x="1446160" y="48844"/>
                    <a:pt x="1450998" y="73090"/>
                    <a:pt x="1427040" y="127974"/>
                  </a:cubicBezTo>
                  <a:cubicBezTo>
                    <a:pt x="1413679" y="158670"/>
                    <a:pt x="1390642" y="180843"/>
                    <a:pt x="1366972" y="202958"/>
                  </a:cubicBezTo>
                  <a:lnTo>
                    <a:pt x="1366972" y="202958"/>
                  </a:lnTo>
                  <a:close/>
                </a:path>
              </a:pathLst>
            </a:custGeom>
            <a:solidFill>
              <a:srgbClr val="7E43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4"/>
            <p:cNvSpPr/>
            <p:nvPr/>
          </p:nvSpPr>
          <p:spPr>
            <a:xfrm>
              <a:off x="1825057" y="2993543"/>
              <a:ext cx="1424727" cy="434682"/>
            </a:xfrm>
            <a:custGeom>
              <a:rect b="b" l="l" r="r" t="t"/>
              <a:pathLst>
                <a:path extrusionOk="0" h="434682" w="1424727">
                  <a:moveTo>
                    <a:pt x="1358441" y="187387"/>
                  </a:moveTo>
                  <a:cubicBezTo>
                    <a:pt x="1316457" y="174717"/>
                    <a:pt x="1276892" y="192167"/>
                    <a:pt x="1236866" y="198617"/>
                  </a:cubicBezTo>
                  <a:cubicBezTo>
                    <a:pt x="1060177" y="227297"/>
                    <a:pt x="884409" y="261794"/>
                    <a:pt x="707375" y="288689"/>
                  </a:cubicBezTo>
                  <a:cubicBezTo>
                    <a:pt x="612234" y="303145"/>
                    <a:pt x="521356" y="335453"/>
                    <a:pt x="428289" y="358835"/>
                  </a:cubicBezTo>
                  <a:cubicBezTo>
                    <a:pt x="328253" y="384060"/>
                    <a:pt x="228160" y="409400"/>
                    <a:pt x="128067" y="434682"/>
                  </a:cubicBezTo>
                  <a:cubicBezTo>
                    <a:pt x="118795" y="434279"/>
                    <a:pt x="117010" y="428060"/>
                    <a:pt x="117125" y="420400"/>
                  </a:cubicBezTo>
                  <a:cubicBezTo>
                    <a:pt x="120868" y="414238"/>
                    <a:pt x="127376" y="412798"/>
                    <a:pt x="133538" y="411128"/>
                  </a:cubicBezTo>
                  <a:cubicBezTo>
                    <a:pt x="311091" y="363327"/>
                    <a:pt x="488126" y="313223"/>
                    <a:pt x="666312" y="267554"/>
                  </a:cubicBezTo>
                  <a:cubicBezTo>
                    <a:pt x="749819" y="257302"/>
                    <a:pt x="832347" y="241004"/>
                    <a:pt x="915278" y="227528"/>
                  </a:cubicBezTo>
                  <a:cubicBezTo>
                    <a:pt x="1060523" y="203916"/>
                    <a:pt x="1205537" y="178633"/>
                    <a:pt x="1350896" y="155712"/>
                  </a:cubicBezTo>
                  <a:cubicBezTo>
                    <a:pt x="1356483" y="154848"/>
                    <a:pt x="1362069" y="154042"/>
                    <a:pt x="1367598" y="152832"/>
                  </a:cubicBezTo>
                  <a:cubicBezTo>
                    <a:pt x="1390865" y="147591"/>
                    <a:pt x="1395875" y="139874"/>
                    <a:pt x="1389079" y="116492"/>
                  </a:cubicBezTo>
                  <a:cubicBezTo>
                    <a:pt x="1379865" y="84702"/>
                    <a:pt x="1363797" y="57059"/>
                    <a:pt x="1337247" y="36326"/>
                  </a:cubicBezTo>
                  <a:cubicBezTo>
                    <a:pt x="1329242" y="29645"/>
                    <a:pt x="1320719" y="28781"/>
                    <a:pt x="1310180" y="30509"/>
                  </a:cubicBezTo>
                  <a:cubicBezTo>
                    <a:pt x="1127098" y="60572"/>
                    <a:pt x="944880" y="96969"/>
                    <a:pt x="761107" y="121675"/>
                  </a:cubicBezTo>
                  <a:cubicBezTo>
                    <a:pt x="575434" y="146612"/>
                    <a:pt x="400818" y="210999"/>
                    <a:pt x="221537" y="258627"/>
                  </a:cubicBezTo>
                  <a:cubicBezTo>
                    <a:pt x="167632" y="272909"/>
                    <a:pt x="114821" y="291051"/>
                    <a:pt x="60743" y="304815"/>
                  </a:cubicBezTo>
                  <a:cubicBezTo>
                    <a:pt x="50550" y="307406"/>
                    <a:pt x="40356" y="310113"/>
                    <a:pt x="29702" y="307637"/>
                  </a:cubicBezTo>
                  <a:cubicBezTo>
                    <a:pt x="19508" y="305045"/>
                    <a:pt x="2461" y="314893"/>
                    <a:pt x="158" y="300783"/>
                  </a:cubicBezTo>
                  <a:cubicBezTo>
                    <a:pt x="-1858" y="288229"/>
                    <a:pt x="15938" y="287019"/>
                    <a:pt x="26131" y="284024"/>
                  </a:cubicBezTo>
                  <a:cubicBezTo>
                    <a:pt x="181281" y="238240"/>
                    <a:pt x="337180" y="194989"/>
                    <a:pt x="491524" y="146728"/>
                  </a:cubicBezTo>
                  <a:cubicBezTo>
                    <a:pt x="614423" y="108315"/>
                    <a:pt x="742045" y="97891"/>
                    <a:pt x="867535" y="74854"/>
                  </a:cubicBezTo>
                  <a:cubicBezTo>
                    <a:pt x="986806" y="52969"/>
                    <a:pt x="1106480" y="33734"/>
                    <a:pt x="1226039" y="13405"/>
                  </a:cubicBezTo>
                  <a:cubicBezTo>
                    <a:pt x="1249767" y="9373"/>
                    <a:pt x="1273609" y="5515"/>
                    <a:pt x="1297337" y="1598"/>
                  </a:cubicBezTo>
                  <a:cubicBezTo>
                    <a:pt x="1336499" y="-5428"/>
                    <a:pt x="1363682" y="11101"/>
                    <a:pt x="1384645" y="43467"/>
                  </a:cubicBezTo>
                  <a:cubicBezTo>
                    <a:pt x="1400194" y="67367"/>
                    <a:pt x="1413901" y="91728"/>
                    <a:pt x="1421042" y="119430"/>
                  </a:cubicBezTo>
                  <a:cubicBezTo>
                    <a:pt x="1430717" y="156749"/>
                    <a:pt x="1422251" y="169994"/>
                    <a:pt x="1384760" y="176963"/>
                  </a:cubicBezTo>
                  <a:cubicBezTo>
                    <a:pt x="1375373" y="178633"/>
                    <a:pt x="1365640" y="179842"/>
                    <a:pt x="1358441" y="187387"/>
                  </a:cubicBezTo>
                  <a:lnTo>
                    <a:pt x="1358441" y="187387"/>
                  </a:lnTo>
                  <a:close/>
                </a:path>
              </a:pathLst>
            </a:custGeom>
            <a:solidFill>
              <a:srgbClr val="99C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4"/>
            <p:cNvSpPr/>
            <p:nvPr/>
          </p:nvSpPr>
          <p:spPr>
            <a:xfrm>
              <a:off x="1985427" y="3679486"/>
              <a:ext cx="1423061" cy="315751"/>
            </a:xfrm>
            <a:custGeom>
              <a:rect b="b" l="l" r="r" t="t"/>
              <a:pathLst>
                <a:path extrusionOk="0" h="315751" w="1423061">
                  <a:moveTo>
                    <a:pt x="43256" y="245173"/>
                  </a:moveTo>
                  <a:cubicBezTo>
                    <a:pt x="35366" y="244828"/>
                    <a:pt x="27476" y="244367"/>
                    <a:pt x="19586" y="244252"/>
                  </a:cubicBezTo>
                  <a:cubicBezTo>
                    <a:pt x="4498" y="244022"/>
                    <a:pt x="-2413" y="237111"/>
                    <a:pt x="754" y="221734"/>
                  </a:cubicBezTo>
                  <a:cubicBezTo>
                    <a:pt x="5649" y="212347"/>
                    <a:pt x="15325" y="212174"/>
                    <a:pt x="23733" y="210676"/>
                  </a:cubicBezTo>
                  <a:cubicBezTo>
                    <a:pt x="182972" y="182687"/>
                    <a:pt x="340080" y="144505"/>
                    <a:pt x="498225" y="111620"/>
                  </a:cubicBezTo>
                  <a:cubicBezTo>
                    <a:pt x="574994" y="95610"/>
                    <a:pt x="652742" y="86280"/>
                    <a:pt x="730547" y="77238"/>
                  </a:cubicBezTo>
                  <a:cubicBezTo>
                    <a:pt x="874928" y="60422"/>
                    <a:pt x="1019250" y="44066"/>
                    <a:pt x="1162940" y="21606"/>
                  </a:cubicBezTo>
                  <a:cubicBezTo>
                    <a:pt x="1213217" y="13773"/>
                    <a:pt x="1263955" y="9281"/>
                    <a:pt x="1314174" y="873"/>
                  </a:cubicBezTo>
                  <a:cubicBezTo>
                    <a:pt x="1320566" y="-222"/>
                    <a:pt x="1327017" y="-855"/>
                    <a:pt x="1333064" y="2543"/>
                  </a:cubicBezTo>
                  <a:cubicBezTo>
                    <a:pt x="1340839" y="7438"/>
                    <a:pt x="1348383" y="3810"/>
                    <a:pt x="1356273" y="2370"/>
                  </a:cubicBezTo>
                  <a:cubicBezTo>
                    <a:pt x="1400272" y="-5520"/>
                    <a:pt x="1426016" y="15213"/>
                    <a:pt x="1422790" y="60307"/>
                  </a:cubicBezTo>
                  <a:cubicBezTo>
                    <a:pt x="1419162" y="111678"/>
                    <a:pt x="1405974" y="160457"/>
                    <a:pt x="1364221" y="196106"/>
                  </a:cubicBezTo>
                  <a:cubicBezTo>
                    <a:pt x="1360362" y="199504"/>
                    <a:pt x="1355697" y="200771"/>
                    <a:pt x="1350744" y="200425"/>
                  </a:cubicBezTo>
                  <a:cubicBezTo>
                    <a:pt x="1229630" y="192075"/>
                    <a:pt x="1110648" y="213671"/>
                    <a:pt x="990916" y="225190"/>
                  </a:cubicBezTo>
                  <a:cubicBezTo>
                    <a:pt x="870205" y="236765"/>
                    <a:pt x="750761" y="258477"/>
                    <a:pt x="629648" y="266597"/>
                  </a:cubicBezTo>
                  <a:cubicBezTo>
                    <a:pt x="586512" y="269477"/>
                    <a:pt x="546947" y="288367"/>
                    <a:pt x="505942" y="300691"/>
                  </a:cubicBezTo>
                  <a:cubicBezTo>
                    <a:pt x="482963" y="307602"/>
                    <a:pt x="460561" y="318429"/>
                    <a:pt x="435393" y="315147"/>
                  </a:cubicBezTo>
                  <a:cubicBezTo>
                    <a:pt x="422608" y="294356"/>
                    <a:pt x="442822" y="288885"/>
                    <a:pt x="452325" y="278346"/>
                  </a:cubicBezTo>
                  <a:cubicBezTo>
                    <a:pt x="515905" y="255482"/>
                    <a:pt x="578277" y="231870"/>
                    <a:pt x="648422" y="230891"/>
                  </a:cubicBezTo>
                  <a:cubicBezTo>
                    <a:pt x="729798" y="229739"/>
                    <a:pt x="809965" y="209294"/>
                    <a:pt x="891111" y="202268"/>
                  </a:cubicBezTo>
                  <a:cubicBezTo>
                    <a:pt x="1007617" y="192190"/>
                    <a:pt x="1122569" y="167311"/>
                    <a:pt x="1240285" y="168232"/>
                  </a:cubicBezTo>
                  <a:cubicBezTo>
                    <a:pt x="1272363" y="168463"/>
                    <a:pt x="1304499" y="162531"/>
                    <a:pt x="1336922" y="165756"/>
                  </a:cubicBezTo>
                  <a:cubicBezTo>
                    <a:pt x="1346310" y="166677"/>
                    <a:pt x="1355063" y="163395"/>
                    <a:pt x="1360650" y="155965"/>
                  </a:cubicBezTo>
                  <a:cubicBezTo>
                    <a:pt x="1383917" y="125442"/>
                    <a:pt x="1394571" y="90484"/>
                    <a:pt x="1394974" y="52359"/>
                  </a:cubicBezTo>
                  <a:cubicBezTo>
                    <a:pt x="1395032" y="47464"/>
                    <a:pt x="1391806" y="43317"/>
                    <a:pt x="1388985" y="39343"/>
                  </a:cubicBezTo>
                  <a:cubicBezTo>
                    <a:pt x="1373089" y="26789"/>
                    <a:pt x="1354430" y="31281"/>
                    <a:pt x="1337901" y="33987"/>
                  </a:cubicBezTo>
                  <a:cubicBezTo>
                    <a:pt x="1225541" y="52589"/>
                    <a:pt x="1111396" y="58521"/>
                    <a:pt x="999900" y="83285"/>
                  </a:cubicBezTo>
                  <a:cubicBezTo>
                    <a:pt x="951754" y="93997"/>
                    <a:pt x="902053" y="91751"/>
                    <a:pt x="853273" y="99468"/>
                  </a:cubicBezTo>
                  <a:cubicBezTo>
                    <a:pt x="699275" y="123714"/>
                    <a:pt x="545219" y="146635"/>
                    <a:pt x="393064" y="181190"/>
                  </a:cubicBezTo>
                  <a:cubicBezTo>
                    <a:pt x="301609" y="201980"/>
                    <a:pt x="208485" y="214305"/>
                    <a:pt x="117376" y="237514"/>
                  </a:cubicBezTo>
                  <a:cubicBezTo>
                    <a:pt x="93648" y="243561"/>
                    <a:pt x="68424" y="247305"/>
                    <a:pt x="43256" y="245173"/>
                  </a:cubicBezTo>
                  <a:lnTo>
                    <a:pt x="43256" y="245173"/>
                  </a:lnTo>
                  <a:close/>
                </a:path>
              </a:pathLst>
            </a:custGeom>
            <a:solidFill>
              <a:srgbClr val="E7CA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4"/>
            <p:cNvSpPr/>
            <p:nvPr/>
          </p:nvSpPr>
          <p:spPr>
            <a:xfrm>
              <a:off x="1929176" y="3519242"/>
              <a:ext cx="1406624" cy="381747"/>
            </a:xfrm>
            <a:custGeom>
              <a:rect b="b" l="l" r="r" t="t"/>
              <a:pathLst>
                <a:path extrusionOk="0" h="381747" w="1406624">
                  <a:moveTo>
                    <a:pt x="1388451" y="162096"/>
                  </a:moveTo>
                  <a:cubicBezTo>
                    <a:pt x="1344279" y="175688"/>
                    <a:pt x="1298321" y="179028"/>
                    <a:pt x="1252882" y="183808"/>
                  </a:cubicBezTo>
                  <a:cubicBezTo>
                    <a:pt x="1175825" y="191755"/>
                    <a:pt x="1100035" y="207651"/>
                    <a:pt x="1023209" y="216462"/>
                  </a:cubicBezTo>
                  <a:cubicBezTo>
                    <a:pt x="973566" y="222164"/>
                    <a:pt x="923865" y="227231"/>
                    <a:pt x="874221" y="232760"/>
                  </a:cubicBezTo>
                  <a:cubicBezTo>
                    <a:pt x="721375" y="249865"/>
                    <a:pt x="569104" y="270540"/>
                    <a:pt x="419425" y="307398"/>
                  </a:cubicBezTo>
                  <a:cubicBezTo>
                    <a:pt x="299866" y="336827"/>
                    <a:pt x="178925" y="359576"/>
                    <a:pt x="57869" y="381748"/>
                  </a:cubicBezTo>
                  <a:cubicBezTo>
                    <a:pt x="43587" y="381230"/>
                    <a:pt x="29304" y="380769"/>
                    <a:pt x="15022" y="380078"/>
                  </a:cubicBezTo>
                  <a:cubicBezTo>
                    <a:pt x="8974" y="379790"/>
                    <a:pt x="739" y="381345"/>
                    <a:pt x="48" y="372418"/>
                  </a:cubicBezTo>
                  <a:cubicBezTo>
                    <a:pt x="-701" y="362570"/>
                    <a:pt x="7477" y="361706"/>
                    <a:pt x="14849" y="361130"/>
                  </a:cubicBezTo>
                  <a:cubicBezTo>
                    <a:pt x="21184" y="360612"/>
                    <a:pt x="27519" y="360267"/>
                    <a:pt x="33854" y="359806"/>
                  </a:cubicBezTo>
                  <a:cubicBezTo>
                    <a:pt x="56141" y="348633"/>
                    <a:pt x="80906" y="350246"/>
                    <a:pt x="104576" y="346387"/>
                  </a:cubicBezTo>
                  <a:cubicBezTo>
                    <a:pt x="216935" y="328015"/>
                    <a:pt x="327222" y="299738"/>
                    <a:pt x="438373" y="275781"/>
                  </a:cubicBezTo>
                  <a:cubicBezTo>
                    <a:pt x="486519" y="265472"/>
                    <a:pt x="534435" y="254357"/>
                    <a:pt x="582408" y="243415"/>
                  </a:cubicBezTo>
                  <a:cubicBezTo>
                    <a:pt x="832180" y="213813"/>
                    <a:pt x="1081318" y="180122"/>
                    <a:pt x="1330745" y="147929"/>
                  </a:cubicBezTo>
                  <a:cubicBezTo>
                    <a:pt x="1362305" y="143840"/>
                    <a:pt x="1370425" y="136007"/>
                    <a:pt x="1376011" y="103987"/>
                  </a:cubicBezTo>
                  <a:cubicBezTo>
                    <a:pt x="1380388" y="79107"/>
                    <a:pt x="1382577" y="54228"/>
                    <a:pt x="1368294" y="31249"/>
                  </a:cubicBezTo>
                  <a:cubicBezTo>
                    <a:pt x="1362017" y="26239"/>
                    <a:pt x="1354530" y="26066"/>
                    <a:pt x="1347446" y="27276"/>
                  </a:cubicBezTo>
                  <a:cubicBezTo>
                    <a:pt x="1285536" y="37527"/>
                    <a:pt x="1223453" y="46684"/>
                    <a:pt x="1161197" y="54228"/>
                  </a:cubicBezTo>
                  <a:cubicBezTo>
                    <a:pt x="1117370" y="59527"/>
                    <a:pt x="1073428" y="64710"/>
                    <a:pt x="1029602" y="70008"/>
                  </a:cubicBezTo>
                  <a:cubicBezTo>
                    <a:pt x="906530" y="84867"/>
                    <a:pt x="784322" y="107154"/>
                    <a:pt x="660962" y="118672"/>
                  </a:cubicBezTo>
                  <a:cubicBezTo>
                    <a:pt x="505754" y="133185"/>
                    <a:pt x="357573" y="177646"/>
                    <a:pt x="207663" y="215771"/>
                  </a:cubicBezTo>
                  <a:cubicBezTo>
                    <a:pt x="178753" y="223085"/>
                    <a:pt x="149266" y="228038"/>
                    <a:pt x="120413" y="235870"/>
                  </a:cubicBezTo>
                  <a:cubicBezTo>
                    <a:pt x="114251" y="237540"/>
                    <a:pt x="107743" y="238865"/>
                    <a:pt x="101638" y="234949"/>
                  </a:cubicBezTo>
                  <a:cubicBezTo>
                    <a:pt x="80502" y="236331"/>
                    <a:pt x="59424" y="238058"/>
                    <a:pt x="38288" y="239038"/>
                  </a:cubicBezTo>
                  <a:cubicBezTo>
                    <a:pt x="30744" y="239383"/>
                    <a:pt x="22278" y="241283"/>
                    <a:pt x="16404" y="233739"/>
                  </a:cubicBezTo>
                  <a:cubicBezTo>
                    <a:pt x="97261" y="215656"/>
                    <a:pt x="178350" y="198609"/>
                    <a:pt x="258862" y="179085"/>
                  </a:cubicBezTo>
                  <a:cubicBezTo>
                    <a:pt x="352620" y="156280"/>
                    <a:pt x="444305" y="124777"/>
                    <a:pt x="540021" y="110322"/>
                  </a:cubicBezTo>
                  <a:cubicBezTo>
                    <a:pt x="616444" y="98803"/>
                    <a:pt x="693040" y="88898"/>
                    <a:pt x="769578" y="78474"/>
                  </a:cubicBezTo>
                  <a:cubicBezTo>
                    <a:pt x="906760" y="59757"/>
                    <a:pt x="1043884" y="41155"/>
                    <a:pt x="1181124" y="22553"/>
                  </a:cubicBezTo>
                  <a:cubicBezTo>
                    <a:pt x="1208134" y="18925"/>
                    <a:pt x="1235605" y="18522"/>
                    <a:pt x="1262097" y="11611"/>
                  </a:cubicBezTo>
                  <a:cubicBezTo>
                    <a:pt x="1292274" y="7695"/>
                    <a:pt x="1322452" y="2396"/>
                    <a:pt x="1352745" y="323"/>
                  </a:cubicBezTo>
                  <a:cubicBezTo>
                    <a:pt x="1389891" y="-2211"/>
                    <a:pt x="1402503" y="9883"/>
                    <a:pt x="1405325" y="46511"/>
                  </a:cubicBezTo>
                  <a:cubicBezTo>
                    <a:pt x="1408493" y="86249"/>
                    <a:pt x="1406938" y="125410"/>
                    <a:pt x="1388451" y="162096"/>
                  </a:cubicBezTo>
                  <a:lnTo>
                    <a:pt x="1388451" y="162096"/>
                  </a:lnTo>
                  <a:close/>
                </a:path>
              </a:pathLst>
            </a:custGeom>
            <a:solidFill>
              <a:srgbClr val="7D42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4"/>
            <p:cNvSpPr/>
            <p:nvPr/>
          </p:nvSpPr>
          <p:spPr>
            <a:xfrm>
              <a:off x="2234891" y="3869590"/>
              <a:ext cx="1129021" cy="318932"/>
            </a:xfrm>
            <a:custGeom>
              <a:rect b="b" l="l" r="r" t="t"/>
              <a:pathLst>
                <a:path extrusionOk="0" h="318932" w="1129021">
                  <a:moveTo>
                    <a:pt x="184201" y="121357"/>
                  </a:moveTo>
                  <a:cubicBezTo>
                    <a:pt x="218871" y="117672"/>
                    <a:pt x="251583" y="106326"/>
                    <a:pt x="283603" y="93656"/>
                  </a:cubicBezTo>
                  <a:cubicBezTo>
                    <a:pt x="342922" y="70332"/>
                    <a:pt x="405408" y="63766"/>
                    <a:pt x="467779" y="60253"/>
                  </a:cubicBezTo>
                  <a:cubicBezTo>
                    <a:pt x="526580" y="56971"/>
                    <a:pt x="583998" y="45626"/>
                    <a:pt x="642165" y="38772"/>
                  </a:cubicBezTo>
                  <a:cubicBezTo>
                    <a:pt x="693997" y="32668"/>
                    <a:pt x="745771" y="26448"/>
                    <a:pt x="797603" y="20746"/>
                  </a:cubicBezTo>
                  <a:cubicBezTo>
                    <a:pt x="880649" y="11531"/>
                    <a:pt x="963810" y="3181"/>
                    <a:pt x="1047375" y="128"/>
                  </a:cubicBezTo>
                  <a:cubicBezTo>
                    <a:pt x="1070123" y="-678"/>
                    <a:pt x="1092238" y="2432"/>
                    <a:pt x="1114411" y="6061"/>
                  </a:cubicBezTo>
                  <a:cubicBezTo>
                    <a:pt x="1133934" y="45510"/>
                    <a:pt x="1131227" y="86860"/>
                    <a:pt x="1121725" y="127577"/>
                  </a:cubicBezTo>
                  <a:cubicBezTo>
                    <a:pt x="1114008" y="160750"/>
                    <a:pt x="1087573" y="176184"/>
                    <a:pt x="1057050" y="185399"/>
                  </a:cubicBezTo>
                  <a:cubicBezTo>
                    <a:pt x="1045474" y="195938"/>
                    <a:pt x="1030961" y="191273"/>
                    <a:pt x="1017658" y="193058"/>
                  </a:cubicBezTo>
                  <a:cubicBezTo>
                    <a:pt x="851393" y="215346"/>
                    <a:pt x="683745" y="223351"/>
                    <a:pt x="517135" y="242298"/>
                  </a:cubicBezTo>
                  <a:cubicBezTo>
                    <a:pt x="449005" y="250073"/>
                    <a:pt x="380932" y="256639"/>
                    <a:pt x="312629" y="262628"/>
                  </a:cubicBezTo>
                  <a:cubicBezTo>
                    <a:pt x="256766" y="267523"/>
                    <a:pt x="201997" y="284340"/>
                    <a:pt x="146479" y="294821"/>
                  </a:cubicBezTo>
                  <a:cubicBezTo>
                    <a:pt x="112385" y="301214"/>
                    <a:pt x="78522" y="308816"/>
                    <a:pt x="44658" y="316245"/>
                  </a:cubicBezTo>
                  <a:cubicBezTo>
                    <a:pt x="31240" y="319183"/>
                    <a:pt x="17533" y="321313"/>
                    <a:pt x="4575" y="313711"/>
                  </a:cubicBezTo>
                  <a:cubicBezTo>
                    <a:pt x="-954" y="307434"/>
                    <a:pt x="-1126" y="300523"/>
                    <a:pt x="2214" y="293267"/>
                  </a:cubicBezTo>
                  <a:cubicBezTo>
                    <a:pt x="33313" y="277256"/>
                    <a:pt x="67983" y="274607"/>
                    <a:pt x="101328" y="267466"/>
                  </a:cubicBezTo>
                  <a:cubicBezTo>
                    <a:pt x="116129" y="264356"/>
                    <a:pt x="131218" y="262513"/>
                    <a:pt x="145731" y="257676"/>
                  </a:cubicBezTo>
                  <a:cubicBezTo>
                    <a:pt x="167385" y="254911"/>
                    <a:pt x="189327" y="251801"/>
                    <a:pt x="209887" y="245466"/>
                  </a:cubicBezTo>
                  <a:cubicBezTo>
                    <a:pt x="294200" y="219262"/>
                    <a:pt x="382141" y="222602"/>
                    <a:pt x="468298" y="213964"/>
                  </a:cubicBezTo>
                  <a:cubicBezTo>
                    <a:pt x="570925" y="203712"/>
                    <a:pt x="673379" y="192252"/>
                    <a:pt x="775833" y="180734"/>
                  </a:cubicBezTo>
                  <a:cubicBezTo>
                    <a:pt x="859859" y="171346"/>
                    <a:pt x="944517" y="166624"/>
                    <a:pt x="1028427" y="154703"/>
                  </a:cubicBezTo>
                  <a:cubicBezTo>
                    <a:pt x="1077783" y="147734"/>
                    <a:pt x="1089186" y="136158"/>
                    <a:pt x="1093678" y="87264"/>
                  </a:cubicBezTo>
                  <a:cubicBezTo>
                    <a:pt x="1094945" y="73730"/>
                    <a:pt x="1099437" y="60081"/>
                    <a:pt x="1094081" y="46489"/>
                  </a:cubicBezTo>
                  <a:cubicBezTo>
                    <a:pt x="1090165" y="34971"/>
                    <a:pt x="1080375" y="37217"/>
                    <a:pt x="1071793" y="36929"/>
                  </a:cubicBezTo>
                  <a:cubicBezTo>
                    <a:pt x="1029810" y="35432"/>
                    <a:pt x="988171" y="39751"/>
                    <a:pt x="946360" y="42976"/>
                  </a:cubicBezTo>
                  <a:cubicBezTo>
                    <a:pt x="852372" y="50233"/>
                    <a:pt x="759305" y="66358"/>
                    <a:pt x="665604" y="73730"/>
                  </a:cubicBezTo>
                  <a:cubicBezTo>
                    <a:pt x="569888" y="81217"/>
                    <a:pt x="475842" y="101488"/>
                    <a:pt x="379953" y="106154"/>
                  </a:cubicBezTo>
                  <a:cubicBezTo>
                    <a:pt x="363079" y="106960"/>
                    <a:pt x="346608" y="112373"/>
                    <a:pt x="330540" y="117557"/>
                  </a:cubicBezTo>
                  <a:cubicBezTo>
                    <a:pt x="265174" y="138692"/>
                    <a:pt x="197159" y="149001"/>
                    <a:pt x="131448" y="168697"/>
                  </a:cubicBezTo>
                  <a:cubicBezTo>
                    <a:pt x="122867" y="171289"/>
                    <a:pt x="114056" y="172959"/>
                    <a:pt x="106223" y="166163"/>
                  </a:cubicBezTo>
                  <a:cubicBezTo>
                    <a:pt x="102710" y="160001"/>
                    <a:pt x="104899" y="154300"/>
                    <a:pt x="110600" y="152514"/>
                  </a:cubicBezTo>
                  <a:cubicBezTo>
                    <a:pt x="136228" y="144279"/>
                    <a:pt x="158055" y="127635"/>
                    <a:pt x="184201" y="121357"/>
                  </a:cubicBezTo>
                  <a:lnTo>
                    <a:pt x="184201" y="121357"/>
                  </a:lnTo>
                  <a:close/>
                </a:path>
              </a:pathLst>
            </a:custGeom>
            <a:solidFill>
              <a:srgbClr val="98C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4"/>
            <p:cNvSpPr/>
            <p:nvPr/>
          </p:nvSpPr>
          <p:spPr>
            <a:xfrm>
              <a:off x="2253111" y="4191940"/>
              <a:ext cx="1054549" cy="266070"/>
            </a:xfrm>
            <a:custGeom>
              <a:rect b="b" l="l" r="r" t="t"/>
              <a:pathLst>
                <a:path extrusionOk="0" h="266070" w="1054549">
                  <a:moveTo>
                    <a:pt x="1018443" y="165113"/>
                  </a:moveTo>
                  <a:cubicBezTo>
                    <a:pt x="973867" y="156590"/>
                    <a:pt x="929983" y="166784"/>
                    <a:pt x="886156" y="171391"/>
                  </a:cubicBezTo>
                  <a:cubicBezTo>
                    <a:pt x="773105" y="183369"/>
                    <a:pt x="660169" y="196155"/>
                    <a:pt x="546658" y="202893"/>
                  </a:cubicBezTo>
                  <a:cubicBezTo>
                    <a:pt x="433146" y="209631"/>
                    <a:pt x="319288" y="213259"/>
                    <a:pt x="206295" y="224490"/>
                  </a:cubicBezTo>
                  <a:cubicBezTo>
                    <a:pt x="143463" y="230767"/>
                    <a:pt x="81553" y="248505"/>
                    <a:pt x="20391" y="266070"/>
                  </a:cubicBezTo>
                  <a:cubicBezTo>
                    <a:pt x="10025" y="260542"/>
                    <a:pt x="8931" y="253285"/>
                    <a:pt x="16187" y="244358"/>
                  </a:cubicBezTo>
                  <a:cubicBezTo>
                    <a:pt x="99176" y="224144"/>
                    <a:pt x="181704" y="201799"/>
                    <a:pt x="267514" y="195752"/>
                  </a:cubicBezTo>
                  <a:cubicBezTo>
                    <a:pt x="355168" y="189589"/>
                    <a:pt x="442706" y="180835"/>
                    <a:pt x="530532" y="178302"/>
                  </a:cubicBezTo>
                  <a:cubicBezTo>
                    <a:pt x="650149" y="174846"/>
                    <a:pt x="767692" y="150831"/>
                    <a:pt x="887135" y="146684"/>
                  </a:cubicBezTo>
                  <a:cubicBezTo>
                    <a:pt x="920941" y="145533"/>
                    <a:pt x="954402" y="138736"/>
                    <a:pt x="988265" y="136663"/>
                  </a:cubicBezTo>
                  <a:cubicBezTo>
                    <a:pt x="1003700" y="135742"/>
                    <a:pt x="1013202" y="126527"/>
                    <a:pt x="1018155" y="112245"/>
                  </a:cubicBezTo>
                  <a:cubicBezTo>
                    <a:pt x="1020516" y="105334"/>
                    <a:pt x="1021956" y="98193"/>
                    <a:pt x="1023223" y="90994"/>
                  </a:cubicBezTo>
                  <a:cubicBezTo>
                    <a:pt x="1031055" y="47225"/>
                    <a:pt x="1025527" y="41293"/>
                    <a:pt x="982218" y="44403"/>
                  </a:cubicBezTo>
                  <a:cubicBezTo>
                    <a:pt x="945993" y="46994"/>
                    <a:pt x="909769" y="46821"/>
                    <a:pt x="873429" y="48837"/>
                  </a:cubicBezTo>
                  <a:cubicBezTo>
                    <a:pt x="755655" y="55460"/>
                    <a:pt x="639206" y="73544"/>
                    <a:pt x="522412" y="87596"/>
                  </a:cubicBezTo>
                  <a:cubicBezTo>
                    <a:pt x="456585" y="95486"/>
                    <a:pt x="390932" y="100381"/>
                    <a:pt x="324760" y="98653"/>
                  </a:cubicBezTo>
                  <a:cubicBezTo>
                    <a:pt x="302011" y="98020"/>
                    <a:pt x="279723" y="100381"/>
                    <a:pt x="257609" y="105967"/>
                  </a:cubicBezTo>
                  <a:cubicBezTo>
                    <a:pt x="187175" y="123648"/>
                    <a:pt x="115244" y="134590"/>
                    <a:pt x="44234" y="149506"/>
                  </a:cubicBezTo>
                  <a:cubicBezTo>
                    <a:pt x="30815" y="152328"/>
                    <a:pt x="16993" y="154459"/>
                    <a:pt x="4381" y="145935"/>
                  </a:cubicBezTo>
                  <a:cubicBezTo>
                    <a:pt x="-1320" y="137470"/>
                    <a:pt x="-1378" y="128889"/>
                    <a:pt x="3748" y="120250"/>
                  </a:cubicBezTo>
                  <a:cubicBezTo>
                    <a:pt x="27302" y="108271"/>
                    <a:pt x="53852" y="110344"/>
                    <a:pt x="78846" y="105104"/>
                  </a:cubicBezTo>
                  <a:cubicBezTo>
                    <a:pt x="142023" y="91915"/>
                    <a:pt x="204740" y="75675"/>
                    <a:pt x="268954" y="67727"/>
                  </a:cubicBezTo>
                  <a:cubicBezTo>
                    <a:pt x="296195" y="64329"/>
                    <a:pt x="323665" y="59664"/>
                    <a:pt x="350848" y="60586"/>
                  </a:cubicBezTo>
                  <a:cubicBezTo>
                    <a:pt x="439423" y="63696"/>
                    <a:pt x="526040" y="45957"/>
                    <a:pt x="613636" y="38759"/>
                  </a:cubicBezTo>
                  <a:cubicBezTo>
                    <a:pt x="716493" y="30235"/>
                    <a:pt x="818141" y="9905"/>
                    <a:pt x="922036" y="10482"/>
                  </a:cubicBezTo>
                  <a:cubicBezTo>
                    <a:pt x="955496" y="10654"/>
                    <a:pt x="989820" y="8869"/>
                    <a:pt x="1022877" y="0"/>
                  </a:cubicBezTo>
                  <a:cubicBezTo>
                    <a:pt x="1029270" y="58"/>
                    <a:pt x="1034568" y="2073"/>
                    <a:pt x="1037275" y="8408"/>
                  </a:cubicBezTo>
                  <a:cubicBezTo>
                    <a:pt x="1065840" y="63005"/>
                    <a:pt x="1058584" y="122842"/>
                    <a:pt x="1018443" y="165113"/>
                  </a:cubicBezTo>
                  <a:lnTo>
                    <a:pt x="1018443" y="165113"/>
                  </a:lnTo>
                  <a:close/>
                </a:path>
              </a:pathLst>
            </a:custGeom>
            <a:solidFill>
              <a:srgbClr val="83A7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4"/>
            <p:cNvSpPr/>
            <p:nvPr/>
          </p:nvSpPr>
          <p:spPr>
            <a:xfrm>
              <a:off x="2229912" y="4054643"/>
              <a:ext cx="1082721" cy="157085"/>
            </a:xfrm>
            <a:custGeom>
              <a:rect b="b" l="l" r="r" t="t"/>
              <a:pathLst>
                <a:path extrusionOk="0" h="157085" w="1082721">
                  <a:moveTo>
                    <a:pt x="1061050" y="145072"/>
                  </a:moveTo>
                  <a:cubicBezTo>
                    <a:pt x="1057652" y="143459"/>
                    <a:pt x="1054254" y="141789"/>
                    <a:pt x="1050856" y="140177"/>
                  </a:cubicBezTo>
                  <a:cubicBezTo>
                    <a:pt x="1042908" y="129580"/>
                    <a:pt x="1046882" y="118465"/>
                    <a:pt x="1049935" y="107695"/>
                  </a:cubicBezTo>
                  <a:cubicBezTo>
                    <a:pt x="1055118" y="89439"/>
                    <a:pt x="1055866" y="71010"/>
                    <a:pt x="1052353" y="52466"/>
                  </a:cubicBezTo>
                  <a:cubicBezTo>
                    <a:pt x="1047689" y="27817"/>
                    <a:pt x="1040778" y="22288"/>
                    <a:pt x="1015956" y="25570"/>
                  </a:cubicBezTo>
                  <a:cubicBezTo>
                    <a:pt x="942412" y="35246"/>
                    <a:pt x="868523" y="43827"/>
                    <a:pt x="794807" y="50968"/>
                  </a:cubicBezTo>
                  <a:cubicBezTo>
                    <a:pt x="675190" y="62544"/>
                    <a:pt x="556150" y="80052"/>
                    <a:pt x="436476" y="88806"/>
                  </a:cubicBezTo>
                  <a:cubicBezTo>
                    <a:pt x="305571" y="98365"/>
                    <a:pt x="177259" y="118638"/>
                    <a:pt x="50731" y="152443"/>
                  </a:cubicBezTo>
                  <a:cubicBezTo>
                    <a:pt x="37485" y="156014"/>
                    <a:pt x="24067" y="159412"/>
                    <a:pt x="10187" y="154978"/>
                  </a:cubicBezTo>
                  <a:cubicBezTo>
                    <a:pt x="-2886" y="145936"/>
                    <a:pt x="-3635" y="136548"/>
                    <a:pt x="9439" y="126758"/>
                  </a:cubicBezTo>
                  <a:cubicBezTo>
                    <a:pt x="60694" y="126412"/>
                    <a:pt x="108898" y="108847"/>
                    <a:pt x="158714" y="99921"/>
                  </a:cubicBezTo>
                  <a:cubicBezTo>
                    <a:pt x="244064" y="84601"/>
                    <a:pt x="328435" y="65596"/>
                    <a:pt x="415916" y="62141"/>
                  </a:cubicBezTo>
                  <a:cubicBezTo>
                    <a:pt x="480763" y="59549"/>
                    <a:pt x="545265" y="47282"/>
                    <a:pt x="609997" y="40487"/>
                  </a:cubicBezTo>
                  <a:cubicBezTo>
                    <a:pt x="668394" y="34324"/>
                    <a:pt x="726964" y="28968"/>
                    <a:pt x="785535" y="24591"/>
                  </a:cubicBezTo>
                  <a:cubicBezTo>
                    <a:pt x="858560" y="19120"/>
                    <a:pt x="931585" y="12900"/>
                    <a:pt x="1004150" y="3110"/>
                  </a:cubicBezTo>
                  <a:cubicBezTo>
                    <a:pt x="1023558" y="518"/>
                    <a:pt x="1042736" y="691"/>
                    <a:pt x="1061971" y="0"/>
                  </a:cubicBezTo>
                  <a:cubicBezTo>
                    <a:pt x="1090018" y="39968"/>
                    <a:pt x="1089557" y="112245"/>
                    <a:pt x="1061050" y="145072"/>
                  </a:cubicBezTo>
                  <a:lnTo>
                    <a:pt x="1061050" y="145072"/>
                  </a:lnTo>
                  <a:close/>
                </a:path>
              </a:pathLst>
            </a:custGeom>
            <a:solidFill>
              <a:srgbClr val="E6CA7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4"/>
            <p:cNvSpPr/>
            <p:nvPr/>
          </p:nvSpPr>
          <p:spPr>
            <a:xfrm>
              <a:off x="1434962" y="1001864"/>
              <a:ext cx="851249" cy="1029766"/>
            </a:xfrm>
            <a:custGeom>
              <a:rect b="b" l="l" r="r" t="t"/>
              <a:pathLst>
                <a:path extrusionOk="0" h="1029766" w="851249">
                  <a:moveTo>
                    <a:pt x="42864" y="686193"/>
                  </a:moveTo>
                  <a:cubicBezTo>
                    <a:pt x="16372" y="681413"/>
                    <a:pt x="7330" y="662811"/>
                    <a:pt x="3760" y="638623"/>
                  </a:cubicBezTo>
                  <a:cubicBezTo>
                    <a:pt x="-3382" y="589901"/>
                    <a:pt x="-329" y="541870"/>
                    <a:pt x="12744" y="494588"/>
                  </a:cubicBezTo>
                  <a:cubicBezTo>
                    <a:pt x="18445" y="473971"/>
                    <a:pt x="29330" y="455945"/>
                    <a:pt x="45283" y="441489"/>
                  </a:cubicBezTo>
                  <a:cubicBezTo>
                    <a:pt x="63885" y="424500"/>
                    <a:pt x="74597" y="403134"/>
                    <a:pt x="80644" y="379176"/>
                  </a:cubicBezTo>
                  <a:cubicBezTo>
                    <a:pt x="95214" y="321297"/>
                    <a:pt x="109382" y="263245"/>
                    <a:pt x="124240" y="205424"/>
                  </a:cubicBezTo>
                  <a:cubicBezTo>
                    <a:pt x="134261" y="166204"/>
                    <a:pt x="153208" y="131823"/>
                    <a:pt x="183213" y="104179"/>
                  </a:cubicBezTo>
                  <a:cubicBezTo>
                    <a:pt x="212988" y="76823"/>
                    <a:pt x="243108" y="49928"/>
                    <a:pt x="276165" y="26316"/>
                  </a:cubicBezTo>
                  <a:cubicBezTo>
                    <a:pt x="306112" y="5007"/>
                    <a:pt x="338421" y="-521"/>
                    <a:pt x="372457" y="13531"/>
                  </a:cubicBezTo>
                  <a:cubicBezTo>
                    <a:pt x="409776" y="28965"/>
                    <a:pt x="444503" y="27871"/>
                    <a:pt x="481995" y="10651"/>
                  </a:cubicBezTo>
                  <a:cubicBezTo>
                    <a:pt x="539644" y="-15726"/>
                    <a:pt x="586983" y="10594"/>
                    <a:pt x="629082" y="49122"/>
                  </a:cubicBezTo>
                  <a:cubicBezTo>
                    <a:pt x="658972" y="76478"/>
                    <a:pt x="676307" y="112242"/>
                    <a:pt x="692029" y="148869"/>
                  </a:cubicBezTo>
                  <a:cubicBezTo>
                    <a:pt x="738045" y="255701"/>
                    <a:pt x="779625" y="364317"/>
                    <a:pt x="818557" y="473855"/>
                  </a:cubicBezTo>
                  <a:cubicBezTo>
                    <a:pt x="829787" y="505473"/>
                    <a:pt x="850635" y="534268"/>
                    <a:pt x="848389" y="570147"/>
                  </a:cubicBezTo>
                  <a:cubicBezTo>
                    <a:pt x="856164" y="597043"/>
                    <a:pt x="846028" y="622901"/>
                    <a:pt x="842342" y="648817"/>
                  </a:cubicBezTo>
                  <a:cubicBezTo>
                    <a:pt x="838023" y="679110"/>
                    <a:pt x="829729" y="708942"/>
                    <a:pt x="821955" y="738774"/>
                  </a:cubicBezTo>
                  <a:cubicBezTo>
                    <a:pt x="806117" y="799360"/>
                    <a:pt x="771793" y="848715"/>
                    <a:pt x="729406" y="893233"/>
                  </a:cubicBezTo>
                  <a:cubicBezTo>
                    <a:pt x="699516" y="915290"/>
                    <a:pt x="671642" y="939824"/>
                    <a:pt x="642559" y="962860"/>
                  </a:cubicBezTo>
                  <a:cubicBezTo>
                    <a:pt x="544597" y="1040723"/>
                    <a:pt x="438687" y="1048844"/>
                    <a:pt x="327248" y="996493"/>
                  </a:cubicBezTo>
                  <a:cubicBezTo>
                    <a:pt x="272364" y="970750"/>
                    <a:pt x="220993" y="938615"/>
                    <a:pt x="172847" y="901584"/>
                  </a:cubicBezTo>
                  <a:cubicBezTo>
                    <a:pt x="165418" y="895882"/>
                    <a:pt x="157873" y="892369"/>
                    <a:pt x="148659" y="892369"/>
                  </a:cubicBezTo>
                  <a:cubicBezTo>
                    <a:pt x="120439" y="850616"/>
                    <a:pt x="90492" y="809726"/>
                    <a:pt x="71659" y="762501"/>
                  </a:cubicBezTo>
                  <a:cubicBezTo>
                    <a:pt x="61523" y="737219"/>
                    <a:pt x="46607" y="713779"/>
                    <a:pt x="42864" y="686193"/>
                  </a:cubicBezTo>
                  <a:lnTo>
                    <a:pt x="42864" y="686193"/>
                  </a:lnTo>
                  <a:close/>
                </a:path>
              </a:pathLst>
            </a:custGeom>
            <a:solidFill>
              <a:srgbClr val="EEC1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4"/>
            <p:cNvSpPr/>
            <p:nvPr/>
          </p:nvSpPr>
          <p:spPr>
            <a:xfrm>
              <a:off x="1524239" y="1886084"/>
              <a:ext cx="646240" cy="375163"/>
            </a:xfrm>
            <a:custGeom>
              <a:rect b="b" l="l" r="r" t="t"/>
              <a:pathLst>
                <a:path extrusionOk="0" h="375163" w="646240">
                  <a:moveTo>
                    <a:pt x="59900" y="6075"/>
                  </a:moveTo>
                  <a:cubicBezTo>
                    <a:pt x="70554" y="-6941"/>
                    <a:pt x="77292" y="4117"/>
                    <a:pt x="85125" y="10049"/>
                  </a:cubicBezTo>
                  <a:cubicBezTo>
                    <a:pt x="143752" y="54279"/>
                    <a:pt x="204741" y="95399"/>
                    <a:pt x="274081" y="120163"/>
                  </a:cubicBezTo>
                  <a:cubicBezTo>
                    <a:pt x="385174" y="159785"/>
                    <a:pt x="483884" y="134848"/>
                    <a:pt x="570962" y="56352"/>
                  </a:cubicBezTo>
                  <a:cubicBezTo>
                    <a:pt x="591522" y="37865"/>
                    <a:pt x="611564" y="17766"/>
                    <a:pt x="637652" y="6190"/>
                  </a:cubicBezTo>
                  <a:cubicBezTo>
                    <a:pt x="649055" y="35331"/>
                    <a:pt x="649171" y="64472"/>
                    <a:pt x="637595" y="93556"/>
                  </a:cubicBezTo>
                  <a:cubicBezTo>
                    <a:pt x="635291" y="131393"/>
                    <a:pt x="626710" y="167560"/>
                    <a:pt x="612312" y="202748"/>
                  </a:cubicBezTo>
                  <a:cubicBezTo>
                    <a:pt x="599239" y="234769"/>
                    <a:pt x="604365" y="269093"/>
                    <a:pt x="603386" y="302553"/>
                  </a:cubicBezTo>
                  <a:cubicBezTo>
                    <a:pt x="597857" y="308370"/>
                    <a:pt x="590485" y="308888"/>
                    <a:pt x="583171" y="308888"/>
                  </a:cubicBezTo>
                  <a:cubicBezTo>
                    <a:pt x="553742" y="308888"/>
                    <a:pt x="526617" y="317527"/>
                    <a:pt x="504675" y="336244"/>
                  </a:cubicBezTo>
                  <a:cubicBezTo>
                    <a:pt x="436890" y="394123"/>
                    <a:pt x="367896" y="380071"/>
                    <a:pt x="298096" y="341946"/>
                  </a:cubicBezTo>
                  <a:cubicBezTo>
                    <a:pt x="269070" y="326108"/>
                    <a:pt x="241772" y="306527"/>
                    <a:pt x="208657" y="299962"/>
                  </a:cubicBezTo>
                  <a:cubicBezTo>
                    <a:pt x="147496" y="287810"/>
                    <a:pt x="88292" y="293224"/>
                    <a:pt x="32141" y="322019"/>
                  </a:cubicBezTo>
                  <a:cubicBezTo>
                    <a:pt x="28513" y="323862"/>
                    <a:pt x="24596" y="324783"/>
                    <a:pt x="20738" y="325935"/>
                  </a:cubicBezTo>
                  <a:cubicBezTo>
                    <a:pt x="7319" y="323516"/>
                    <a:pt x="-801" y="316548"/>
                    <a:pt x="63" y="301862"/>
                  </a:cubicBezTo>
                  <a:cubicBezTo>
                    <a:pt x="408" y="285161"/>
                    <a:pt x="11696" y="273758"/>
                    <a:pt x="21141" y="262355"/>
                  </a:cubicBezTo>
                  <a:cubicBezTo>
                    <a:pt x="49533" y="228031"/>
                    <a:pt x="63816" y="189387"/>
                    <a:pt x="62952" y="144754"/>
                  </a:cubicBezTo>
                  <a:cubicBezTo>
                    <a:pt x="62779" y="136115"/>
                    <a:pt x="60476" y="124597"/>
                    <a:pt x="74182" y="122063"/>
                  </a:cubicBezTo>
                  <a:cubicBezTo>
                    <a:pt x="77235" y="127074"/>
                    <a:pt x="75795" y="131969"/>
                    <a:pt x="75852" y="133006"/>
                  </a:cubicBezTo>
                  <a:cubicBezTo>
                    <a:pt x="74470" y="116016"/>
                    <a:pt x="68654" y="94765"/>
                    <a:pt x="75910" y="78640"/>
                  </a:cubicBezTo>
                  <a:cubicBezTo>
                    <a:pt x="75852" y="78352"/>
                    <a:pt x="77465" y="83592"/>
                    <a:pt x="71072" y="84859"/>
                  </a:cubicBezTo>
                  <a:cubicBezTo>
                    <a:pt x="58518" y="59865"/>
                    <a:pt x="54544" y="33604"/>
                    <a:pt x="59900" y="6075"/>
                  </a:cubicBezTo>
                  <a:lnTo>
                    <a:pt x="59900" y="6075"/>
                  </a:lnTo>
                  <a:close/>
                </a:path>
              </a:pathLst>
            </a:custGeom>
            <a:solidFill>
              <a:srgbClr val="DCB17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4"/>
            <p:cNvSpPr/>
            <p:nvPr/>
          </p:nvSpPr>
          <p:spPr>
            <a:xfrm>
              <a:off x="1545668" y="2173699"/>
              <a:ext cx="730599" cy="274370"/>
            </a:xfrm>
            <a:custGeom>
              <a:rect b="b" l="l" r="r" t="t"/>
              <a:pathLst>
                <a:path extrusionOk="0" h="274370" w="730599">
                  <a:moveTo>
                    <a:pt x="0" y="39127"/>
                  </a:moveTo>
                  <a:cubicBezTo>
                    <a:pt x="18026" y="14305"/>
                    <a:pt x="47109" y="12692"/>
                    <a:pt x="73025" y="6588"/>
                  </a:cubicBezTo>
                  <a:cubicBezTo>
                    <a:pt x="150716" y="-11784"/>
                    <a:pt x="219825" y="9870"/>
                    <a:pt x="286112" y="51682"/>
                  </a:cubicBezTo>
                  <a:cubicBezTo>
                    <a:pt x="324928" y="76158"/>
                    <a:pt x="369216" y="89404"/>
                    <a:pt x="416901" y="79095"/>
                  </a:cubicBezTo>
                  <a:cubicBezTo>
                    <a:pt x="438210" y="74487"/>
                    <a:pt x="454853" y="61242"/>
                    <a:pt x="471382" y="48859"/>
                  </a:cubicBezTo>
                  <a:cubicBezTo>
                    <a:pt x="504497" y="23980"/>
                    <a:pt x="540664" y="11944"/>
                    <a:pt x="581899" y="15802"/>
                  </a:cubicBezTo>
                  <a:cubicBezTo>
                    <a:pt x="611040" y="89058"/>
                    <a:pt x="667710" y="137377"/>
                    <a:pt x="730599" y="179937"/>
                  </a:cubicBezTo>
                  <a:cubicBezTo>
                    <a:pt x="680553" y="235454"/>
                    <a:pt x="613747" y="256475"/>
                    <a:pt x="543544" y="267532"/>
                  </a:cubicBezTo>
                  <a:cubicBezTo>
                    <a:pt x="467178" y="279569"/>
                    <a:pt x="390697" y="275134"/>
                    <a:pt x="315138" y="258779"/>
                  </a:cubicBezTo>
                  <a:cubicBezTo>
                    <a:pt x="304368" y="256475"/>
                    <a:pt x="292505" y="255438"/>
                    <a:pt x="285478" y="244669"/>
                  </a:cubicBezTo>
                  <a:cubicBezTo>
                    <a:pt x="292332" y="239774"/>
                    <a:pt x="303159" y="242192"/>
                    <a:pt x="309494" y="230329"/>
                  </a:cubicBezTo>
                  <a:cubicBezTo>
                    <a:pt x="294693" y="229234"/>
                    <a:pt x="281620" y="229004"/>
                    <a:pt x="268719" y="227219"/>
                  </a:cubicBezTo>
                  <a:cubicBezTo>
                    <a:pt x="216254" y="219905"/>
                    <a:pt x="173752" y="193586"/>
                    <a:pt x="136836" y="156900"/>
                  </a:cubicBezTo>
                  <a:cubicBezTo>
                    <a:pt x="109941" y="130236"/>
                    <a:pt x="83449" y="103053"/>
                    <a:pt x="56151" y="76791"/>
                  </a:cubicBezTo>
                  <a:cubicBezTo>
                    <a:pt x="39738" y="61011"/>
                    <a:pt x="19638" y="50299"/>
                    <a:pt x="0" y="39127"/>
                  </a:cubicBezTo>
                  <a:lnTo>
                    <a:pt x="0" y="39127"/>
                  </a:lnTo>
                  <a:close/>
                </a:path>
              </a:pathLst>
            </a:custGeom>
            <a:solidFill>
              <a:srgbClr val="EEC1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4"/>
            <p:cNvSpPr/>
            <p:nvPr/>
          </p:nvSpPr>
          <p:spPr>
            <a:xfrm>
              <a:off x="1453168" y="1687789"/>
              <a:ext cx="148744" cy="500791"/>
            </a:xfrm>
            <a:custGeom>
              <a:rect b="b" l="l" r="r" t="t"/>
              <a:pathLst>
                <a:path extrusionOk="0" h="500791" w="148744">
                  <a:moveTo>
                    <a:pt x="131777" y="204716"/>
                  </a:moveTo>
                  <a:cubicBezTo>
                    <a:pt x="136212" y="231093"/>
                    <a:pt x="140646" y="257470"/>
                    <a:pt x="145081" y="283846"/>
                  </a:cubicBezTo>
                  <a:cubicBezTo>
                    <a:pt x="150033" y="295998"/>
                    <a:pt x="149861" y="308207"/>
                    <a:pt x="145196" y="320416"/>
                  </a:cubicBezTo>
                  <a:cubicBezTo>
                    <a:pt x="144562" y="321856"/>
                    <a:pt x="143295" y="323411"/>
                    <a:pt x="143353" y="324793"/>
                  </a:cubicBezTo>
                  <a:cubicBezTo>
                    <a:pt x="147845" y="394939"/>
                    <a:pt x="113982" y="449593"/>
                    <a:pt x="71595" y="500791"/>
                  </a:cubicBezTo>
                  <a:cubicBezTo>
                    <a:pt x="59731" y="494111"/>
                    <a:pt x="60249" y="482535"/>
                    <a:pt x="63820" y="472975"/>
                  </a:cubicBezTo>
                  <a:cubicBezTo>
                    <a:pt x="85589" y="414290"/>
                    <a:pt x="85589" y="355201"/>
                    <a:pt x="72804" y="294558"/>
                  </a:cubicBezTo>
                  <a:cubicBezTo>
                    <a:pt x="59558" y="231669"/>
                    <a:pt x="54951" y="166936"/>
                    <a:pt x="29150" y="106811"/>
                  </a:cubicBezTo>
                  <a:cubicBezTo>
                    <a:pt x="18726" y="82508"/>
                    <a:pt x="6747" y="58896"/>
                    <a:pt x="1564" y="32116"/>
                  </a:cubicBezTo>
                  <a:cubicBezTo>
                    <a:pt x="-2813" y="9655"/>
                    <a:pt x="1103" y="-711"/>
                    <a:pt x="24831" y="38"/>
                  </a:cubicBezTo>
                  <a:cubicBezTo>
                    <a:pt x="34391" y="5509"/>
                    <a:pt x="35140" y="16048"/>
                    <a:pt x="38480" y="24744"/>
                  </a:cubicBezTo>
                  <a:cubicBezTo>
                    <a:pt x="57370" y="74733"/>
                    <a:pt x="80118" y="122649"/>
                    <a:pt x="111332" y="166418"/>
                  </a:cubicBezTo>
                  <a:cubicBezTo>
                    <a:pt x="119741" y="178109"/>
                    <a:pt x="125097" y="191873"/>
                    <a:pt x="131777" y="204716"/>
                  </a:cubicBezTo>
                  <a:lnTo>
                    <a:pt x="131777" y="204716"/>
                  </a:lnTo>
                  <a:close/>
                </a:path>
              </a:pathLst>
            </a:custGeom>
            <a:solidFill>
              <a:srgbClr val="4B27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4"/>
            <p:cNvSpPr/>
            <p:nvPr/>
          </p:nvSpPr>
          <p:spPr>
            <a:xfrm>
              <a:off x="2158931" y="1570403"/>
              <a:ext cx="143773" cy="429796"/>
            </a:xfrm>
            <a:custGeom>
              <a:rect b="b" l="l" r="r" t="t"/>
              <a:pathLst>
                <a:path extrusionOk="0" h="429796" w="143773">
                  <a:moveTo>
                    <a:pt x="2096" y="408776"/>
                  </a:moveTo>
                  <a:cubicBezTo>
                    <a:pt x="-3029" y="379692"/>
                    <a:pt x="2960" y="350609"/>
                    <a:pt x="2154" y="321583"/>
                  </a:cubicBezTo>
                  <a:cubicBezTo>
                    <a:pt x="5264" y="316861"/>
                    <a:pt x="7682" y="311505"/>
                    <a:pt x="11599" y="307646"/>
                  </a:cubicBezTo>
                  <a:cubicBezTo>
                    <a:pt x="86582" y="231971"/>
                    <a:pt x="104378" y="134067"/>
                    <a:pt x="119006" y="34838"/>
                  </a:cubicBezTo>
                  <a:cubicBezTo>
                    <a:pt x="120618" y="23723"/>
                    <a:pt x="122634" y="12665"/>
                    <a:pt x="124419" y="1550"/>
                  </a:cubicBezTo>
                  <a:cubicBezTo>
                    <a:pt x="138299" y="-4324"/>
                    <a:pt x="136513" y="7943"/>
                    <a:pt x="138184" y="14278"/>
                  </a:cubicBezTo>
                  <a:cubicBezTo>
                    <a:pt x="148492" y="51827"/>
                    <a:pt x="142561" y="89376"/>
                    <a:pt x="136226" y="126580"/>
                  </a:cubicBezTo>
                  <a:cubicBezTo>
                    <a:pt x="117566" y="235542"/>
                    <a:pt x="61530" y="329646"/>
                    <a:pt x="14075" y="427147"/>
                  </a:cubicBezTo>
                  <a:cubicBezTo>
                    <a:pt x="13499" y="428299"/>
                    <a:pt x="11484" y="428817"/>
                    <a:pt x="9813" y="429797"/>
                  </a:cubicBezTo>
                  <a:cubicBezTo>
                    <a:pt x="2499" y="424441"/>
                    <a:pt x="10044" y="413671"/>
                    <a:pt x="2096" y="408776"/>
                  </a:cubicBezTo>
                  <a:lnTo>
                    <a:pt x="2096" y="408776"/>
                  </a:lnTo>
                  <a:close/>
                </a:path>
              </a:pathLst>
            </a:custGeom>
            <a:solidFill>
              <a:srgbClr val="4B29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4"/>
            <p:cNvSpPr/>
            <p:nvPr/>
          </p:nvSpPr>
          <p:spPr>
            <a:xfrm>
              <a:off x="1089449" y="638174"/>
              <a:ext cx="1821581" cy="2051255"/>
            </a:xfrm>
            <a:custGeom>
              <a:rect b="b" l="l" r="r" t="t"/>
              <a:pathLst>
                <a:path extrusionOk="0" h="2051255" w="1821581">
                  <a:moveTo>
                    <a:pt x="1801544" y="2017066"/>
                  </a:moveTo>
                  <a:cubicBezTo>
                    <a:pt x="1754319" y="1984700"/>
                    <a:pt x="1727770" y="1939146"/>
                    <a:pt x="1713890" y="1884607"/>
                  </a:cubicBezTo>
                  <a:cubicBezTo>
                    <a:pt x="1704330" y="1847000"/>
                    <a:pt x="1693503" y="1809624"/>
                    <a:pt x="1681927" y="1772593"/>
                  </a:cubicBezTo>
                  <a:cubicBezTo>
                    <a:pt x="1674786" y="1749729"/>
                    <a:pt x="1671100" y="1725080"/>
                    <a:pt x="1654975" y="1705614"/>
                  </a:cubicBezTo>
                  <a:cubicBezTo>
                    <a:pt x="1646567" y="1692771"/>
                    <a:pt x="1637697" y="1680217"/>
                    <a:pt x="1629750" y="1667086"/>
                  </a:cubicBezTo>
                  <a:cubicBezTo>
                    <a:pt x="1605562" y="1627118"/>
                    <a:pt x="1561793" y="1616348"/>
                    <a:pt x="1523437" y="1600511"/>
                  </a:cubicBezTo>
                  <a:cubicBezTo>
                    <a:pt x="1498558" y="1590202"/>
                    <a:pt x="1469014" y="1600684"/>
                    <a:pt x="1443674" y="1612490"/>
                  </a:cubicBezTo>
                  <a:cubicBezTo>
                    <a:pt x="1403302" y="1631207"/>
                    <a:pt x="1360455" y="1630516"/>
                    <a:pt x="1317549" y="1629537"/>
                  </a:cubicBezTo>
                  <a:cubicBezTo>
                    <a:pt x="1309890" y="1629364"/>
                    <a:pt x="1286508" y="1629537"/>
                    <a:pt x="1281497" y="1623835"/>
                  </a:cubicBezTo>
                  <a:cubicBezTo>
                    <a:pt x="1276602" y="1618249"/>
                    <a:pt x="1288524" y="1610359"/>
                    <a:pt x="1300157" y="1605176"/>
                  </a:cubicBezTo>
                  <a:cubicBezTo>
                    <a:pt x="1324345" y="1594349"/>
                    <a:pt x="1325151" y="1589569"/>
                    <a:pt x="1310178" y="1568778"/>
                  </a:cubicBezTo>
                  <a:cubicBezTo>
                    <a:pt x="1304995" y="1561579"/>
                    <a:pt x="1299523" y="1554553"/>
                    <a:pt x="1294340" y="1547297"/>
                  </a:cubicBezTo>
                  <a:cubicBezTo>
                    <a:pt x="1277408" y="1523454"/>
                    <a:pt x="1277639" y="1522993"/>
                    <a:pt x="1306953" y="1517695"/>
                  </a:cubicBezTo>
                  <a:cubicBezTo>
                    <a:pt x="1309314" y="1517234"/>
                    <a:pt x="1311790" y="1516773"/>
                    <a:pt x="1314151" y="1516946"/>
                  </a:cubicBezTo>
                  <a:cubicBezTo>
                    <a:pt x="1325612" y="1517753"/>
                    <a:pt x="1342198" y="1508423"/>
                    <a:pt x="1347209" y="1520114"/>
                  </a:cubicBezTo>
                  <a:cubicBezTo>
                    <a:pt x="1352046" y="1531402"/>
                    <a:pt x="1335691" y="1539004"/>
                    <a:pt x="1327397" y="1547354"/>
                  </a:cubicBezTo>
                  <a:cubicBezTo>
                    <a:pt x="1322445" y="1552365"/>
                    <a:pt x="1310408" y="1555935"/>
                    <a:pt x="1318413" y="1565783"/>
                  </a:cubicBezTo>
                  <a:cubicBezTo>
                    <a:pt x="1324806" y="1573673"/>
                    <a:pt x="1333214" y="1567857"/>
                    <a:pt x="1340125" y="1563825"/>
                  </a:cubicBezTo>
                  <a:cubicBezTo>
                    <a:pt x="1344272" y="1561406"/>
                    <a:pt x="1348130" y="1558354"/>
                    <a:pt x="1352046" y="1555475"/>
                  </a:cubicBezTo>
                  <a:cubicBezTo>
                    <a:pt x="1419313" y="1506234"/>
                    <a:pt x="1424093" y="1472371"/>
                    <a:pt x="1372952" y="1407351"/>
                  </a:cubicBezTo>
                  <a:cubicBezTo>
                    <a:pt x="1346115" y="1373199"/>
                    <a:pt x="1346518" y="1371183"/>
                    <a:pt x="1384700" y="1352582"/>
                  </a:cubicBezTo>
                  <a:cubicBezTo>
                    <a:pt x="1417412" y="1336687"/>
                    <a:pt x="1422135" y="1320791"/>
                    <a:pt x="1403360" y="1289174"/>
                  </a:cubicBezTo>
                  <a:cubicBezTo>
                    <a:pt x="1395931" y="1276677"/>
                    <a:pt x="1388617" y="1264064"/>
                    <a:pt x="1380324" y="1252143"/>
                  </a:cubicBezTo>
                  <a:cubicBezTo>
                    <a:pt x="1369439" y="1236536"/>
                    <a:pt x="1365235" y="1220986"/>
                    <a:pt x="1372491" y="1202039"/>
                  </a:cubicBezTo>
                  <a:cubicBezTo>
                    <a:pt x="1378941" y="1185222"/>
                    <a:pt x="1379632" y="1166793"/>
                    <a:pt x="1375889" y="1149228"/>
                  </a:cubicBezTo>
                  <a:cubicBezTo>
                    <a:pt x="1370188" y="1122563"/>
                    <a:pt x="1375083" y="1098318"/>
                    <a:pt x="1385622" y="1073726"/>
                  </a:cubicBezTo>
                  <a:cubicBezTo>
                    <a:pt x="1411653" y="1013025"/>
                    <a:pt x="1419946" y="949733"/>
                    <a:pt x="1413323" y="883733"/>
                  </a:cubicBezTo>
                  <a:cubicBezTo>
                    <a:pt x="1406758" y="817907"/>
                    <a:pt x="1381072" y="756803"/>
                    <a:pt x="1369554" y="692301"/>
                  </a:cubicBezTo>
                  <a:cubicBezTo>
                    <a:pt x="1364428" y="663448"/>
                    <a:pt x="1354811" y="635920"/>
                    <a:pt x="1340758" y="610234"/>
                  </a:cubicBezTo>
                  <a:cubicBezTo>
                    <a:pt x="1326533" y="584318"/>
                    <a:pt x="1319335" y="556271"/>
                    <a:pt x="1314843" y="527303"/>
                  </a:cubicBezTo>
                  <a:cubicBezTo>
                    <a:pt x="1308508" y="486586"/>
                    <a:pt x="1302057" y="446272"/>
                    <a:pt x="1286623" y="407283"/>
                  </a:cubicBezTo>
                  <a:cubicBezTo>
                    <a:pt x="1233409" y="272866"/>
                    <a:pt x="1135389" y="175652"/>
                    <a:pt x="1026369" y="87193"/>
                  </a:cubicBezTo>
                  <a:cubicBezTo>
                    <a:pt x="1015945" y="78727"/>
                    <a:pt x="1002815" y="73025"/>
                    <a:pt x="990202" y="67957"/>
                  </a:cubicBezTo>
                  <a:cubicBezTo>
                    <a:pt x="920575" y="39911"/>
                    <a:pt x="850026" y="14686"/>
                    <a:pt x="776137" y="0"/>
                  </a:cubicBezTo>
                  <a:cubicBezTo>
                    <a:pt x="753503" y="0"/>
                    <a:pt x="730813" y="0"/>
                    <a:pt x="708179" y="0"/>
                  </a:cubicBezTo>
                  <a:cubicBezTo>
                    <a:pt x="704033" y="5068"/>
                    <a:pt x="697813" y="3743"/>
                    <a:pt x="692515" y="4953"/>
                  </a:cubicBezTo>
                  <a:cubicBezTo>
                    <a:pt x="601982" y="26146"/>
                    <a:pt x="517496" y="57188"/>
                    <a:pt x="447868" y="124224"/>
                  </a:cubicBezTo>
                  <a:cubicBezTo>
                    <a:pt x="378932" y="190626"/>
                    <a:pt x="314430" y="260254"/>
                    <a:pt x="278551" y="349174"/>
                  </a:cubicBezTo>
                  <a:cubicBezTo>
                    <a:pt x="225452" y="480481"/>
                    <a:pt x="159971" y="607297"/>
                    <a:pt x="136071" y="749834"/>
                  </a:cubicBezTo>
                  <a:cubicBezTo>
                    <a:pt x="124380" y="819865"/>
                    <a:pt x="111767" y="888283"/>
                    <a:pt x="126165" y="958890"/>
                  </a:cubicBezTo>
                  <a:cubicBezTo>
                    <a:pt x="137107" y="1012277"/>
                    <a:pt x="138432" y="1066470"/>
                    <a:pt x="138777" y="1120720"/>
                  </a:cubicBezTo>
                  <a:cubicBezTo>
                    <a:pt x="138893" y="1138746"/>
                    <a:pt x="136071" y="1156024"/>
                    <a:pt x="127720" y="1172322"/>
                  </a:cubicBezTo>
                  <a:cubicBezTo>
                    <a:pt x="102725" y="1221274"/>
                    <a:pt x="77270" y="1269823"/>
                    <a:pt x="48244" y="1316587"/>
                  </a:cubicBezTo>
                  <a:cubicBezTo>
                    <a:pt x="6030" y="1384602"/>
                    <a:pt x="-9231" y="1455266"/>
                    <a:pt x="38742" y="1528177"/>
                  </a:cubicBezTo>
                  <a:cubicBezTo>
                    <a:pt x="48705" y="1543323"/>
                    <a:pt x="47208" y="1557778"/>
                    <a:pt x="35920" y="1572810"/>
                  </a:cubicBezTo>
                  <a:cubicBezTo>
                    <a:pt x="-18504" y="1645374"/>
                    <a:pt x="-11074" y="1706996"/>
                    <a:pt x="58150" y="1764991"/>
                  </a:cubicBezTo>
                  <a:cubicBezTo>
                    <a:pt x="61548" y="1773456"/>
                    <a:pt x="69265" y="1776682"/>
                    <a:pt x="76867" y="1779100"/>
                  </a:cubicBezTo>
                  <a:cubicBezTo>
                    <a:pt x="149489" y="1802310"/>
                    <a:pt x="223436" y="1814922"/>
                    <a:pt x="299917" y="1805016"/>
                  </a:cubicBezTo>
                  <a:cubicBezTo>
                    <a:pt x="305734" y="1804268"/>
                    <a:pt x="311262" y="1804440"/>
                    <a:pt x="316503" y="1806629"/>
                  </a:cubicBezTo>
                  <a:cubicBezTo>
                    <a:pt x="358487" y="1824367"/>
                    <a:pt x="402717" y="1824943"/>
                    <a:pt x="447350" y="1825116"/>
                  </a:cubicBezTo>
                  <a:cubicBezTo>
                    <a:pt x="490601" y="1825288"/>
                    <a:pt x="524579" y="1807435"/>
                    <a:pt x="549977" y="1774954"/>
                  </a:cubicBezTo>
                  <a:cubicBezTo>
                    <a:pt x="565354" y="1755373"/>
                    <a:pt x="579636" y="1752724"/>
                    <a:pt x="601809" y="1760614"/>
                  </a:cubicBezTo>
                  <a:cubicBezTo>
                    <a:pt x="646096" y="1776394"/>
                    <a:pt x="691536" y="1787509"/>
                    <a:pt x="739221" y="1784629"/>
                  </a:cubicBezTo>
                  <a:cubicBezTo>
                    <a:pt x="749875" y="1781577"/>
                    <a:pt x="766404" y="1780598"/>
                    <a:pt x="765252" y="1768043"/>
                  </a:cubicBezTo>
                  <a:cubicBezTo>
                    <a:pt x="763985" y="1753818"/>
                    <a:pt x="747053" y="1759750"/>
                    <a:pt x="736802" y="1758080"/>
                  </a:cubicBezTo>
                  <a:cubicBezTo>
                    <a:pt x="698965" y="1751860"/>
                    <a:pt x="663258" y="1740572"/>
                    <a:pt x="632217" y="1716902"/>
                  </a:cubicBezTo>
                  <a:cubicBezTo>
                    <a:pt x="598065" y="1690871"/>
                    <a:pt x="570307" y="1658044"/>
                    <a:pt x="539726" y="1628270"/>
                  </a:cubicBezTo>
                  <a:cubicBezTo>
                    <a:pt x="515825" y="1605003"/>
                    <a:pt x="489909" y="1584846"/>
                    <a:pt x="459905" y="1570218"/>
                  </a:cubicBezTo>
                  <a:cubicBezTo>
                    <a:pt x="447983" y="1566071"/>
                    <a:pt x="441936" y="1556684"/>
                    <a:pt x="437962" y="1545511"/>
                  </a:cubicBezTo>
                  <a:cubicBezTo>
                    <a:pt x="432031" y="1533590"/>
                    <a:pt x="435774" y="1522129"/>
                    <a:pt x="438942" y="1510266"/>
                  </a:cubicBezTo>
                  <a:cubicBezTo>
                    <a:pt x="452015" y="1461371"/>
                    <a:pt x="458292" y="1412246"/>
                    <a:pt x="446083" y="1361854"/>
                  </a:cubicBezTo>
                  <a:cubicBezTo>
                    <a:pt x="440381" y="1338357"/>
                    <a:pt x="437329" y="1314226"/>
                    <a:pt x="434046" y="1290153"/>
                  </a:cubicBezTo>
                  <a:cubicBezTo>
                    <a:pt x="428057" y="1245981"/>
                    <a:pt x="417748" y="1202960"/>
                    <a:pt x="402256" y="1161034"/>
                  </a:cubicBezTo>
                  <a:cubicBezTo>
                    <a:pt x="393041" y="1136155"/>
                    <a:pt x="378932" y="1113176"/>
                    <a:pt x="374094" y="1086396"/>
                  </a:cubicBezTo>
                  <a:cubicBezTo>
                    <a:pt x="371330" y="1071135"/>
                    <a:pt x="372827" y="1059386"/>
                    <a:pt x="387282" y="1051554"/>
                  </a:cubicBezTo>
                  <a:cubicBezTo>
                    <a:pt x="389183" y="1048328"/>
                    <a:pt x="389068" y="1044700"/>
                    <a:pt x="385785" y="1043260"/>
                  </a:cubicBezTo>
                  <a:cubicBezTo>
                    <a:pt x="361078" y="1032318"/>
                    <a:pt x="358775" y="1009800"/>
                    <a:pt x="354916" y="986994"/>
                  </a:cubicBezTo>
                  <a:cubicBezTo>
                    <a:pt x="348408" y="948696"/>
                    <a:pt x="354455" y="911262"/>
                    <a:pt x="361366" y="873943"/>
                  </a:cubicBezTo>
                  <a:cubicBezTo>
                    <a:pt x="365743" y="850503"/>
                    <a:pt x="376225" y="829483"/>
                    <a:pt x="393560" y="812493"/>
                  </a:cubicBezTo>
                  <a:cubicBezTo>
                    <a:pt x="415041" y="791473"/>
                    <a:pt x="427538" y="765557"/>
                    <a:pt x="434853" y="736761"/>
                  </a:cubicBezTo>
                  <a:cubicBezTo>
                    <a:pt x="445968" y="692877"/>
                    <a:pt x="456679" y="648762"/>
                    <a:pt x="467795" y="604878"/>
                  </a:cubicBezTo>
                  <a:cubicBezTo>
                    <a:pt x="473899" y="580575"/>
                    <a:pt x="479198" y="556156"/>
                    <a:pt x="489967" y="533120"/>
                  </a:cubicBezTo>
                  <a:cubicBezTo>
                    <a:pt x="515768" y="477947"/>
                    <a:pt x="564375" y="444660"/>
                    <a:pt x="608489" y="407111"/>
                  </a:cubicBezTo>
                  <a:cubicBezTo>
                    <a:pt x="643965" y="376933"/>
                    <a:pt x="682609" y="367085"/>
                    <a:pt x="727645" y="385917"/>
                  </a:cubicBezTo>
                  <a:cubicBezTo>
                    <a:pt x="760414" y="399681"/>
                    <a:pt x="793875" y="398184"/>
                    <a:pt x="825953" y="380676"/>
                  </a:cubicBezTo>
                  <a:cubicBezTo>
                    <a:pt x="841963" y="371923"/>
                    <a:pt x="859586" y="369389"/>
                    <a:pt x="877727" y="370943"/>
                  </a:cubicBezTo>
                  <a:cubicBezTo>
                    <a:pt x="922533" y="374744"/>
                    <a:pt x="956224" y="398645"/>
                    <a:pt x="984386" y="431529"/>
                  </a:cubicBezTo>
                  <a:cubicBezTo>
                    <a:pt x="1014966" y="467178"/>
                    <a:pt x="1030113" y="511177"/>
                    <a:pt x="1048196" y="553564"/>
                  </a:cubicBezTo>
                  <a:cubicBezTo>
                    <a:pt x="1101295" y="677788"/>
                    <a:pt x="1147195" y="804661"/>
                    <a:pt x="1191195" y="932340"/>
                  </a:cubicBezTo>
                  <a:cubicBezTo>
                    <a:pt x="1212561" y="958199"/>
                    <a:pt x="1207493" y="988837"/>
                    <a:pt x="1204959" y="1018151"/>
                  </a:cubicBezTo>
                  <a:cubicBezTo>
                    <a:pt x="1194305" y="1141280"/>
                    <a:pt x="1132394" y="1245232"/>
                    <a:pt x="1080390" y="1352812"/>
                  </a:cubicBezTo>
                  <a:cubicBezTo>
                    <a:pt x="1081714" y="1348896"/>
                    <a:pt x="1080275" y="1345383"/>
                    <a:pt x="1076992" y="1342273"/>
                  </a:cubicBezTo>
                  <a:cubicBezTo>
                    <a:pt x="1073997" y="1339393"/>
                    <a:pt x="1071290" y="1341063"/>
                    <a:pt x="1069102" y="1343828"/>
                  </a:cubicBezTo>
                  <a:cubicBezTo>
                    <a:pt x="1058448" y="1368419"/>
                    <a:pt x="1061961" y="1396408"/>
                    <a:pt x="1050500" y="1420942"/>
                  </a:cubicBezTo>
                  <a:cubicBezTo>
                    <a:pt x="1031898" y="1460737"/>
                    <a:pt x="1028673" y="1503009"/>
                    <a:pt x="1032474" y="1546145"/>
                  </a:cubicBezTo>
                  <a:cubicBezTo>
                    <a:pt x="1033683" y="1554265"/>
                    <a:pt x="1037369" y="1561406"/>
                    <a:pt x="1040767" y="1568663"/>
                  </a:cubicBezTo>
                  <a:cubicBezTo>
                    <a:pt x="1072500" y="1637081"/>
                    <a:pt x="1126002" y="1683960"/>
                    <a:pt x="1190158" y="1720300"/>
                  </a:cubicBezTo>
                  <a:cubicBezTo>
                    <a:pt x="1231681" y="1727384"/>
                    <a:pt x="1261571" y="1748347"/>
                    <a:pt x="1281843" y="1787163"/>
                  </a:cubicBezTo>
                  <a:cubicBezTo>
                    <a:pt x="1294340" y="1811121"/>
                    <a:pt x="1317089" y="1829032"/>
                    <a:pt x="1339722" y="1845157"/>
                  </a:cubicBezTo>
                  <a:cubicBezTo>
                    <a:pt x="1407507" y="1893476"/>
                    <a:pt x="1487558" y="1897738"/>
                    <a:pt x="1565882" y="1908219"/>
                  </a:cubicBezTo>
                  <a:cubicBezTo>
                    <a:pt x="1571641" y="1908968"/>
                    <a:pt x="1577515" y="1907816"/>
                    <a:pt x="1579300" y="1900790"/>
                  </a:cubicBezTo>
                  <a:cubicBezTo>
                    <a:pt x="1581201" y="1893246"/>
                    <a:pt x="1577112" y="1888235"/>
                    <a:pt x="1571065" y="1884953"/>
                  </a:cubicBezTo>
                  <a:cubicBezTo>
                    <a:pt x="1558740" y="1878272"/>
                    <a:pt x="1545206" y="1875162"/>
                    <a:pt x="1531442" y="1875162"/>
                  </a:cubicBezTo>
                  <a:cubicBezTo>
                    <a:pt x="1493663" y="1875162"/>
                    <a:pt x="1457783" y="1865141"/>
                    <a:pt x="1422595" y="1853277"/>
                  </a:cubicBezTo>
                  <a:cubicBezTo>
                    <a:pt x="1376235" y="1837670"/>
                    <a:pt x="1342025" y="1806571"/>
                    <a:pt x="1316801" y="1765048"/>
                  </a:cubicBezTo>
                  <a:cubicBezTo>
                    <a:pt x="1309832" y="1753588"/>
                    <a:pt x="1311099" y="1746734"/>
                    <a:pt x="1325958" y="1746561"/>
                  </a:cubicBezTo>
                  <a:cubicBezTo>
                    <a:pt x="1346460" y="1746274"/>
                    <a:pt x="1365868" y="1740630"/>
                    <a:pt x="1384988" y="1733949"/>
                  </a:cubicBezTo>
                  <a:cubicBezTo>
                    <a:pt x="1418737" y="1722143"/>
                    <a:pt x="1453522" y="1715290"/>
                    <a:pt x="1488998" y="1711777"/>
                  </a:cubicBezTo>
                  <a:cubicBezTo>
                    <a:pt x="1549871" y="1705672"/>
                    <a:pt x="1588572" y="1736771"/>
                    <a:pt x="1594907" y="1797587"/>
                  </a:cubicBezTo>
                  <a:cubicBezTo>
                    <a:pt x="1597441" y="1821833"/>
                    <a:pt x="1601761" y="1845618"/>
                    <a:pt x="1610054" y="1868654"/>
                  </a:cubicBezTo>
                  <a:cubicBezTo>
                    <a:pt x="1641326" y="1955271"/>
                    <a:pt x="1704849" y="2009349"/>
                    <a:pt x="1787377" y="2043904"/>
                  </a:cubicBezTo>
                  <a:cubicBezTo>
                    <a:pt x="1797916" y="2048281"/>
                    <a:pt x="1812486" y="2057841"/>
                    <a:pt x="1819800" y="2044192"/>
                  </a:cubicBezTo>
                  <a:cubicBezTo>
                    <a:pt x="1826941" y="2030658"/>
                    <a:pt x="1810931" y="2023459"/>
                    <a:pt x="1801544" y="2017066"/>
                  </a:cubicBezTo>
                  <a:lnTo>
                    <a:pt x="1801544" y="2017066"/>
                  </a:lnTo>
                  <a:close/>
                  <a:moveTo>
                    <a:pt x="1383376" y="974382"/>
                  </a:moveTo>
                  <a:cubicBezTo>
                    <a:pt x="1391439" y="1005250"/>
                    <a:pt x="1386486" y="1043318"/>
                    <a:pt x="1370072" y="1066412"/>
                  </a:cubicBezTo>
                  <a:cubicBezTo>
                    <a:pt x="1366444" y="1032318"/>
                    <a:pt x="1370072" y="1003465"/>
                    <a:pt x="1383376" y="974382"/>
                  </a:cubicBezTo>
                  <a:lnTo>
                    <a:pt x="1383376" y="974382"/>
                  </a:lnTo>
                  <a:close/>
                  <a:moveTo>
                    <a:pt x="142463" y="1643013"/>
                  </a:moveTo>
                  <a:cubicBezTo>
                    <a:pt x="139353" y="1607595"/>
                    <a:pt x="136877" y="1572118"/>
                    <a:pt x="136416" y="1536527"/>
                  </a:cubicBezTo>
                  <a:cubicBezTo>
                    <a:pt x="150871" y="1571370"/>
                    <a:pt x="142406" y="1607364"/>
                    <a:pt x="142463" y="1643013"/>
                  </a:cubicBezTo>
                  <a:lnTo>
                    <a:pt x="142463" y="1643013"/>
                  </a:lnTo>
                  <a:close/>
                  <a:moveTo>
                    <a:pt x="101343" y="1750938"/>
                  </a:moveTo>
                  <a:cubicBezTo>
                    <a:pt x="53485" y="1704923"/>
                    <a:pt x="47553" y="1643877"/>
                    <a:pt x="87176" y="1589511"/>
                  </a:cubicBezTo>
                  <a:cubicBezTo>
                    <a:pt x="117181" y="1635814"/>
                    <a:pt x="130887" y="1685745"/>
                    <a:pt x="130081" y="1739938"/>
                  </a:cubicBezTo>
                  <a:cubicBezTo>
                    <a:pt x="122479" y="1748865"/>
                    <a:pt x="114186" y="1756006"/>
                    <a:pt x="101343" y="1750938"/>
                  </a:cubicBezTo>
                  <a:lnTo>
                    <a:pt x="101343" y="1750938"/>
                  </a:lnTo>
                  <a:close/>
                  <a:moveTo>
                    <a:pt x="133594" y="1771038"/>
                  </a:moveTo>
                  <a:cubicBezTo>
                    <a:pt x="164405" y="1758368"/>
                    <a:pt x="191703" y="1747541"/>
                    <a:pt x="215316" y="1730090"/>
                  </a:cubicBezTo>
                  <a:cubicBezTo>
                    <a:pt x="220902" y="1725944"/>
                    <a:pt x="225912" y="1730378"/>
                    <a:pt x="229944" y="1734583"/>
                  </a:cubicBezTo>
                  <a:cubicBezTo>
                    <a:pt x="246300" y="1751802"/>
                    <a:pt x="262655" y="1769022"/>
                    <a:pt x="281142" y="1788545"/>
                  </a:cubicBezTo>
                  <a:cubicBezTo>
                    <a:pt x="230865" y="1790619"/>
                    <a:pt x="184332" y="1786530"/>
                    <a:pt x="133594" y="1771038"/>
                  </a:cubicBezTo>
                  <a:lnTo>
                    <a:pt x="133594" y="1771038"/>
                  </a:lnTo>
                  <a:close/>
                  <a:moveTo>
                    <a:pt x="369487" y="1631207"/>
                  </a:moveTo>
                  <a:cubicBezTo>
                    <a:pt x="389183" y="1646699"/>
                    <a:pt x="408303" y="1662824"/>
                    <a:pt x="428057" y="1678316"/>
                  </a:cubicBezTo>
                  <a:cubicBezTo>
                    <a:pt x="464109" y="1706709"/>
                    <a:pt x="504653" y="1726002"/>
                    <a:pt x="553951" y="1735274"/>
                  </a:cubicBezTo>
                  <a:cubicBezTo>
                    <a:pt x="495323" y="1798739"/>
                    <a:pt x="427481" y="1804037"/>
                    <a:pt x="354225" y="1786587"/>
                  </a:cubicBezTo>
                  <a:cubicBezTo>
                    <a:pt x="316733" y="1777661"/>
                    <a:pt x="286095" y="1758137"/>
                    <a:pt x="263807" y="1725714"/>
                  </a:cubicBezTo>
                  <a:cubicBezTo>
                    <a:pt x="255457" y="1713562"/>
                    <a:pt x="252232" y="1703253"/>
                    <a:pt x="262310" y="1690813"/>
                  </a:cubicBezTo>
                  <a:cubicBezTo>
                    <a:pt x="273079" y="1677510"/>
                    <a:pt x="284482" y="1681311"/>
                    <a:pt x="296865" y="1687646"/>
                  </a:cubicBezTo>
                  <a:cubicBezTo>
                    <a:pt x="306885" y="1692771"/>
                    <a:pt x="317079" y="1697897"/>
                    <a:pt x="327733" y="1701295"/>
                  </a:cubicBezTo>
                  <a:cubicBezTo>
                    <a:pt x="333665" y="1703195"/>
                    <a:pt x="342649" y="1710452"/>
                    <a:pt x="346738" y="1700834"/>
                  </a:cubicBezTo>
                  <a:cubicBezTo>
                    <a:pt x="350021" y="1693060"/>
                    <a:pt x="339482" y="1692023"/>
                    <a:pt x="334817" y="1688337"/>
                  </a:cubicBezTo>
                  <a:cubicBezTo>
                    <a:pt x="329115" y="1683845"/>
                    <a:pt x="322377" y="1680620"/>
                    <a:pt x="317252" y="1675609"/>
                  </a:cubicBezTo>
                  <a:cubicBezTo>
                    <a:pt x="311550" y="1669965"/>
                    <a:pt x="300781" y="1664725"/>
                    <a:pt x="310514" y="1654070"/>
                  </a:cubicBezTo>
                  <a:cubicBezTo>
                    <a:pt x="319325" y="1644453"/>
                    <a:pt x="328712" y="1644741"/>
                    <a:pt x="337812" y="1653840"/>
                  </a:cubicBezTo>
                  <a:cubicBezTo>
                    <a:pt x="366147" y="1682117"/>
                    <a:pt x="399722" y="1703080"/>
                    <a:pt x="434046" y="1723007"/>
                  </a:cubicBezTo>
                  <a:cubicBezTo>
                    <a:pt x="438250" y="1725426"/>
                    <a:pt x="442224" y="1728363"/>
                    <a:pt x="446659" y="1730148"/>
                  </a:cubicBezTo>
                  <a:cubicBezTo>
                    <a:pt x="454549" y="1733316"/>
                    <a:pt x="464857" y="1740572"/>
                    <a:pt x="470329" y="1730206"/>
                  </a:cubicBezTo>
                  <a:cubicBezTo>
                    <a:pt x="476548" y="1718457"/>
                    <a:pt x="462727" y="1716326"/>
                    <a:pt x="456104" y="1712352"/>
                  </a:cubicBezTo>
                  <a:cubicBezTo>
                    <a:pt x="422298" y="1691965"/>
                    <a:pt x="384806" y="1677568"/>
                    <a:pt x="355377" y="1650039"/>
                  </a:cubicBezTo>
                  <a:cubicBezTo>
                    <a:pt x="349215" y="1644337"/>
                    <a:pt x="338100" y="1640018"/>
                    <a:pt x="346335" y="1629076"/>
                  </a:cubicBezTo>
                  <a:cubicBezTo>
                    <a:pt x="354283" y="1618710"/>
                    <a:pt x="362633" y="1625793"/>
                    <a:pt x="369487" y="1631207"/>
                  </a:cubicBezTo>
                  <a:lnTo>
                    <a:pt x="369487" y="1631207"/>
                  </a:lnTo>
                  <a:close/>
                  <a:moveTo>
                    <a:pt x="1257540" y="1468973"/>
                  </a:moveTo>
                  <a:cubicBezTo>
                    <a:pt x="1257252" y="1448643"/>
                    <a:pt x="1264738" y="1430041"/>
                    <a:pt x="1275393" y="1408733"/>
                  </a:cubicBezTo>
                  <a:cubicBezTo>
                    <a:pt x="1289791" y="1427853"/>
                    <a:pt x="1302057" y="1444497"/>
                    <a:pt x="1314670" y="1460910"/>
                  </a:cubicBezTo>
                  <a:cubicBezTo>
                    <a:pt x="1324979" y="1474271"/>
                    <a:pt x="1322157" y="1484350"/>
                    <a:pt x="1307932" y="1492240"/>
                  </a:cubicBezTo>
                  <a:cubicBezTo>
                    <a:pt x="1305858" y="1493392"/>
                    <a:pt x="1303785" y="1494659"/>
                    <a:pt x="1301712" y="1495810"/>
                  </a:cubicBezTo>
                  <a:cubicBezTo>
                    <a:pt x="1270555" y="1513261"/>
                    <a:pt x="1258058" y="1506004"/>
                    <a:pt x="1257540" y="1468973"/>
                  </a:cubicBezTo>
                  <a:lnTo>
                    <a:pt x="1257540" y="1468973"/>
                  </a:lnTo>
                  <a:close/>
                </a:path>
              </a:pathLst>
            </a:custGeom>
            <a:solidFill>
              <a:srgbClr val="974D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4"/>
            <p:cNvSpPr/>
            <p:nvPr/>
          </p:nvSpPr>
          <p:spPr>
            <a:xfrm>
              <a:off x="1190332" y="2377018"/>
              <a:ext cx="29726" cy="28092"/>
            </a:xfrm>
            <a:custGeom>
              <a:rect b="b" l="l" r="r" t="t"/>
              <a:pathLst>
                <a:path extrusionOk="0" h="28092" w="29726">
                  <a:moveTo>
                    <a:pt x="0" y="11115"/>
                  </a:moveTo>
                  <a:cubicBezTo>
                    <a:pt x="9560" y="7372"/>
                    <a:pt x="19235" y="3743"/>
                    <a:pt x="28795" y="0"/>
                  </a:cubicBezTo>
                  <a:cubicBezTo>
                    <a:pt x="28911" y="806"/>
                    <a:pt x="29256" y="1555"/>
                    <a:pt x="29199" y="2361"/>
                  </a:cubicBezTo>
                  <a:cubicBezTo>
                    <a:pt x="28680" y="11345"/>
                    <a:pt x="32884" y="24994"/>
                    <a:pt x="23785" y="27586"/>
                  </a:cubicBezTo>
                  <a:cubicBezTo>
                    <a:pt x="14398" y="30408"/>
                    <a:pt x="5126" y="20963"/>
                    <a:pt x="0" y="11115"/>
                  </a:cubicBezTo>
                  <a:lnTo>
                    <a:pt x="0" y="11115"/>
                  </a:lnTo>
                  <a:close/>
                </a:path>
              </a:pathLst>
            </a:custGeom>
            <a:solidFill>
              <a:srgbClr val="A18A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4"/>
            <p:cNvSpPr/>
            <p:nvPr/>
          </p:nvSpPr>
          <p:spPr>
            <a:xfrm>
              <a:off x="1854759" y="3015138"/>
              <a:ext cx="1310770" cy="398344"/>
            </a:xfrm>
            <a:custGeom>
              <a:rect b="b" l="l" r="r" t="t"/>
              <a:pathLst>
                <a:path extrusionOk="0" h="398344" w="1310770">
                  <a:moveTo>
                    <a:pt x="0" y="285466"/>
                  </a:moveTo>
                  <a:cubicBezTo>
                    <a:pt x="69973" y="264676"/>
                    <a:pt x="139773" y="243655"/>
                    <a:pt x="209804" y="223210"/>
                  </a:cubicBezTo>
                  <a:cubicBezTo>
                    <a:pt x="315426" y="192399"/>
                    <a:pt x="421278" y="162394"/>
                    <a:pt x="526785" y="131353"/>
                  </a:cubicBezTo>
                  <a:cubicBezTo>
                    <a:pt x="587082" y="113615"/>
                    <a:pt x="649453" y="107222"/>
                    <a:pt x="710960" y="96453"/>
                  </a:cubicBezTo>
                  <a:cubicBezTo>
                    <a:pt x="783583" y="83783"/>
                    <a:pt x="856493" y="72898"/>
                    <a:pt x="929230" y="60746"/>
                  </a:cubicBezTo>
                  <a:cubicBezTo>
                    <a:pt x="1022528" y="45197"/>
                    <a:pt x="1115652" y="29244"/>
                    <a:pt x="1208892" y="13522"/>
                  </a:cubicBezTo>
                  <a:cubicBezTo>
                    <a:pt x="1232562" y="9548"/>
                    <a:pt x="1256520" y="6726"/>
                    <a:pt x="1279959" y="1428"/>
                  </a:cubicBezTo>
                  <a:cubicBezTo>
                    <a:pt x="1292341" y="-1394"/>
                    <a:pt x="1302017" y="-530"/>
                    <a:pt x="1310771" y="8569"/>
                  </a:cubicBezTo>
                  <a:cubicBezTo>
                    <a:pt x="1300116" y="20836"/>
                    <a:pt x="1284624" y="20548"/>
                    <a:pt x="1270687" y="22852"/>
                  </a:cubicBezTo>
                  <a:cubicBezTo>
                    <a:pt x="1038192" y="61841"/>
                    <a:pt x="805640" y="100542"/>
                    <a:pt x="573030" y="139013"/>
                  </a:cubicBezTo>
                  <a:cubicBezTo>
                    <a:pt x="561627" y="140913"/>
                    <a:pt x="545674" y="138437"/>
                    <a:pt x="541470" y="152086"/>
                  </a:cubicBezTo>
                  <a:cubicBezTo>
                    <a:pt x="536921" y="166887"/>
                    <a:pt x="551721" y="174373"/>
                    <a:pt x="561051" y="182436"/>
                  </a:cubicBezTo>
                  <a:cubicBezTo>
                    <a:pt x="578732" y="197813"/>
                    <a:pt x="598543" y="210483"/>
                    <a:pt x="618239" y="223095"/>
                  </a:cubicBezTo>
                  <a:cubicBezTo>
                    <a:pt x="628318" y="229546"/>
                    <a:pt x="639548" y="235938"/>
                    <a:pt x="636150" y="251315"/>
                  </a:cubicBezTo>
                  <a:cubicBezTo>
                    <a:pt x="507664" y="286503"/>
                    <a:pt x="379237" y="321922"/>
                    <a:pt x="250578" y="356706"/>
                  </a:cubicBezTo>
                  <a:cubicBezTo>
                    <a:pt x="196385" y="371334"/>
                    <a:pt x="141789" y="384523"/>
                    <a:pt x="87423" y="398345"/>
                  </a:cubicBezTo>
                  <a:cubicBezTo>
                    <a:pt x="49298" y="367649"/>
                    <a:pt x="18890" y="331078"/>
                    <a:pt x="0" y="285466"/>
                  </a:cubicBezTo>
                  <a:lnTo>
                    <a:pt x="0" y="285466"/>
                  </a:lnTo>
                  <a:close/>
                </a:path>
              </a:pathLst>
            </a:custGeom>
            <a:solidFill>
              <a:srgbClr val="D9D7C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4"/>
            <p:cNvSpPr/>
            <p:nvPr/>
          </p:nvSpPr>
          <p:spPr>
            <a:xfrm>
              <a:off x="1962221" y="3539013"/>
              <a:ext cx="1340396" cy="340437"/>
            </a:xfrm>
            <a:custGeom>
              <a:rect b="b" l="l" r="r" t="t"/>
              <a:pathLst>
                <a:path extrusionOk="0" h="340437" w="1340396">
                  <a:moveTo>
                    <a:pt x="548154" y="229345"/>
                  </a:moveTo>
                  <a:cubicBezTo>
                    <a:pt x="496955" y="246334"/>
                    <a:pt x="443683" y="254627"/>
                    <a:pt x="391276" y="266721"/>
                  </a:cubicBezTo>
                  <a:cubicBezTo>
                    <a:pt x="297114" y="288375"/>
                    <a:pt x="202550" y="308475"/>
                    <a:pt x="107928" y="328113"/>
                  </a:cubicBezTo>
                  <a:cubicBezTo>
                    <a:pt x="72510" y="335485"/>
                    <a:pt x="36400" y="339804"/>
                    <a:pt x="3" y="340438"/>
                  </a:cubicBezTo>
                  <a:cubicBezTo>
                    <a:pt x="-228" y="306977"/>
                    <a:pt x="14976" y="276339"/>
                    <a:pt x="17626" y="243282"/>
                  </a:cubicBezTo>
                  <a:cubicBezTo>
                    <a:pt x="18605" y="231188"/>
                    <a:pt x="28337" y="223931"/>
                    <a:pt x="41929" y="224449"/>
                  </a:cubicBezTo>
                  <a:cubicBezTo>
                    <a:pt x="51547" y="224795"/>
                    <a:pt x="61683" y="225659"/>
                    <a:pt x="67960" y="215696"/>
                  </a:cubicBezTo>
                  <a:cubicBezTo>
                    <a:pt x="230136" y="177167"/>
                    <a:pt x="389202" y="124126"/>
                    <a:pt x="554776" y="101838"/>
                  </a:cubicBezTo>
                  <a:cubicBezTo>
                    <a:pt x="619106" y="93200"/>
                    <a:pt x="684587" y="88074"/>
                    <a:pt x="748743" y="78687"/>
                  </a:cubicBezTo>
                  <a:cubicBezTo>
                    <a:pt x="812669" y="69299"/>
                    <a:pt x="876940" y="60661"/>
                    <a:pt x="940981" y="51388"/>
                  </a:cubicBezTo>
                  <a:cubicBezTo>
                    <a:pt x="1001395" y="42692"/>
                    <a:pt x="1062441" y="36818"/>
                    <a:pt x="1123027" y="29907"/>
                  </a:cubicBezTo>
                  <a:cubicBezTo>
                    <a:pt x="1184707" y="22823"/>
                    <a:pt x="1246559" y="13782"/>
                    <a:pt x="1307894" y="2897"/>
                  </a:cubicBezTo>
                  <a:cubicBezTo>
                    <a:pt x="1318548" y="996"/>
                    <a:pt x="1329951" y="-3438"/>
                    <a:pt x="1340202" y="4855"/>
                  </a:cubicBezTo>
                  <a:cubicBezTo>
                    <a:pt x="1342103" y="20923"/>
                    <a:pt x="1329663" y="20232"/>
                    <a:pt x="1319757" y="22305"/>
                  </a:cubicBezTo>
                  <a:cubicBezTo>
                    <a:pt x="1252318" y="36300"/>
                    <a:pt x="1183555" y="40389"/>
                    <a:pt x="1115540" y="50352"/>
                  </a:cubicBezTo>
                  <a:cubicBezTo>
                    <a:pt x="956416" y="73504"/>
                    <a:pt x="796428" y="90320"/>
                    <a:pt x="637420" y="114393"/>
                  </a:cubicBezTo>
                  <a:cubicBezTo>
                    <a:pt x="619969" y="117042"/>
                    <a:pt x="610237" y="125739"/>
                    <a:pt x="603210" y="141000"/>
                  </a:cubicBezTo>
                  <a:cubicBezTo>
                    <a:pt x="588755" y="172733"/>
                    <a:pt x="569692" y="201874"/>
                    <a:pt x="548154" y="229345"/>
                  </a:cubicBezTo>
                  <a:lnTo>
                    <a:pt x="548154" y="229345"/>
                  </a:lnTo>
                  <a:close/>
                </a:path>
              </a:pathLst>
            </a:custGeom>
            <a:solidFill>
              <a:srgbClr val="D9D7C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4"/>
            <p:cNvSpPr/>
            <p:nvPr/>
          </p:nvSpPr>
          <p:spPr>
            <a:xfrm>
              <a:off x="1801832" y="3213411"/>
              <a:ext cx="1355460" cy="385053"/>
            </a:xfrm>
            <a:custGeom>
              <a:rect b="b" l="l" r="r" t="t"/>
              <a:pathLst>
                <a:path extrusionOk="0" h="385053" w="1355460">
                  <a:moveTo>
                    <a:pt x="78612" y="264170"/>
                  </a:moveTo>
                  <a:cubicBezTo>
                    <a:pt x="264515" y="219076"/>
                    <a:pt x="447367" y="162695"/>
                    <a:pt x="632867" y="115988"/>
                  </a:cubicBezTo>
                  <a:cubicBezTo>
                    <a:pt x="691552" y="101187"/>
                    <a:pt x="752138" y="94910"/>
                    <a:pt x="811572" y="84083"/>
                  </a:cubicBezTo>
                  <a:cubicBezTo>
                    <a:pt x="901471" y="67669"/>
                    <a:pt x="991717" y="53617"/>
                    <a:pt x="1081731" y="38183"/>
                  </a:cubicBezTo>
                  <a:cubicBezTo>
                    <a:pt x="1148652" y="26722"/>
                    <a:pt x="1215285" y="13707"/>
                    <a:pt x="1282954" y="6450"/>
                  </a:cubicBezTo>
                  <a:cubicBezTo>
                    <a:pt x="1296718" y="4953"/>
                    <a:pt x="1310655" y="115"/>
                    <a:pt x="1325168" y="0"/>
                  </a:cubicBezTo>
                  <a:cubicBezTo>
                    <a:pt x="1334901" y="2707"/>
                    <a:pt x="1346477" y="-2880"/>
                    <a:pt x="1355461" y="7199"/>
                  </a:cubicBezTo>
                  <a:cubicBezTo>
                    <a:pt x="1349241" y="19350"/>
                    <a:pt x="1336687" y="18256"/>
                    <a:pt x="1326378" y="20502"/>
                  </a:cubicBezTo>
                  <a:cubicBezTo>
                    <a:pt x="1255310" y="36109"/>
                    <a:pt x="1182919" y="43251"/>
                    <a:pt x="1110872" y="53214"/>
                  </a:cubicBezTo>
                  <a:cubicBezTo>
                    <a:pt x="1009973" y="67151"/>
                    <a:pt x="910456" y="88402"/>
                    <a:pt x="810363" y="106774"/>
                  </a:cubicBezTo>
                  <a:cubicBezTo>
                    <a:pt x="772986" y="113627"/>
                    <a:pt x="735782" y="120999"/>
                    <a:pt x="697887" y="123993"/>
                  </a:cubicBezTo>
                  <a:cubicBezTo>
                    <a:pt x="681935" y="125260"/>
                    <a:pt x="670071" y="132056"/>
                    <a:pt x="662181" y="145532"/>
                  </a:cubicBezTo>
                  <a:cubicBezTo>
                    <a:pt x="645134" y="174961"/>
                    <a:pt x="624862" y="202202"/>
                    <a:pt x="604187" y="229097"/>
                  </a:cubicBezTo>
                  <a:cubicBezTo>
                    <a:pt x="599580" y="235086"/>
                    <a:pt x="596182" y="241248"/>
                    <a:pt x="598255" y="249139"/>
                  </a:cubicBezTo>
                  <a:cubicBezTo>
                    <a:pt x="410221" y="287494"/>
                    <a:pt x="226736" y="344912"/>
                    <a:pt x="38586" y="382980"/>
                  </a:cubicBezTo>
                  <a:cubicBezTo>
                    <a:pt x="26089" y="385514"/>
                    <a:pt x="12900" y="384477"/>
                    <a:pt x="0" y="385053"/>
                  </a:cubicBezTo>
                  <a:cubicBezTo>
                    <a:pt x="979" y="360347"/>
                    <a:pt x="23382" y="349980"/>
                    <a:pt x="35764" y="332991"/>
                  </a:cubicBezTo>
                  <a:cubicBezTo>
                    <a:pt x="51717" y="310991"/>
                    <a:pt x="71240" y="291468"/>
                    <a:pt x="78612" y="264170"/>
                  </a:cubicBezTo>
                  <a:lnTo>
                    <a:pt x="78612" y="264170"/>
                  </a:lnTo>
                  <a:close/>
                </a:path>
              </a:pathLst>
            </a:custGeom>
            <a:solidFill>
              <a:srgbClr val="D9D7C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4"/>
            <p:cNvSpPr/>
            <p:nvPr/>
          </p:nvSpPr>
          <p:spPr>
            <a:xfrm>
              <a:off x="1866267" y="3398513"/>
              <a:ext cx="1304194" cy="350321"/>
            </a:xfrm>
            <a:custGeom>
              <a:rect b="b" l="l" r="r" t="t"/>
              <a:pathLst>
                <a:path extrusionOk="0" h="350321" w="1304194">
                  <a:moveTo>
                    <a:pt x="67910" y="213947"/>
                  </a:moveTo>
                  <a:cubicBezTo>
                    <a:pt x="123600" y="211297"/>
                    <a:pt x="176872" y="195517"/>
                    <a:pt x="230835" y="183596"/>
                  </a:cubicBezTo>
                  <a:cubicBezTo>
                    <a:pt x="321713" y="163439"/>
                    <a:pt x="410000" y="132282"/>
                    <a:pt x="501800" y="115927"/>
                  </a:cubicBezTo>
                  <a:cubicBezTo>
                    <a:pt x="558700" y="105791"/>
                    <a:pt x="616464" y="103199"/>
                    <a:pt x="673594" y="93754"/>
                  </a:cubicBezTo>
                  <a:cubicBezTo>
                    <a:pt x="776452" y="76765"/>
                    <a:pt x="879943" y="63346"/>
                    <a:pt x="982915" y="47221"/>
                  </a:cubicBezTo>
                  <a:cubicBezTo>
                    <a:pt x="1075579" y="32708"/>
                    <a:pt x="1168013" y="16179"/>
                    <a:pt x="1260619" y="1205"/>
                  </a:cubicBezTo>
                  <a:cubicBezTo>
                    <a:pt x="1274786" y="-1098"/>
                    <a:pt x="1289587" y="630"/>
                    <a:pt x="1304158" y="514"/>
                  </a:cubicBezTo>
                  <a:cubicBezTo>
                    <a:pt x="1304906" y="14451"/>
                    <a:pt x="1294194" y="15085"/>
                    <a:pt x="1284865" y="16755"/>
                  </a:cubicBezTo>
                  <a:cubicBezTo>
                    <a:pt x="1109500" y="47797"/>
                    <a:pt x="933387" y="74346"/>
                    <a:pt x="757562" y="102450"/>
                  </a:cubicBezTo>
                  <a:cubicBezTo>
                    <a:pt x="709877" y="110052"/>
                    <a:pt x="662134" y="117654"/>
                    <a:pt x="614218" y="124450"/>
                  </a:cubicBezTo>
                  <a:cubicBezTo>
                    <a:pt x="593312" y="127445"/>
                    <a:pt x="578742" y="136487"/>
                    <a:pt x="569412" y="156240"/>
                  </a:cubicBezTo>
                  <a:cubicBezTo>
                    <a:pt x="558700" y="178989"/>
                    <a:pt x="543727" y="199203"/>
                    <a:pt x="523570" y="214868"/>
                  </a:cubicBezTo>
                  <a:cubicBezTo>
                    <a:pt x="454115" y="240150"/>
                    <a:pt x="381665" y="255067"/>
                    <a:pt x="311462" y="277815"/>
                  </a:cubicBezTo>
                  <a:cubicBezTo>
                    <a:pt x="218741" y="307877"/>
                    <a:pt x="122333" y="321123"/>
                    <a:pt x="27251" y="340359"/>
                  </a:cubicBezTo>
                  <a:cubicBezTo>
                    <a:pt x="17460" y="342317"/>
                    <a:pt x="9052" y="346406"/>
                    <a:pt x="298" y="350322"/>
                  </a:cubicBezTo>
                  <a:cubicBezTo>
                    <a:pt x="-2351" y="325730"/>
                    <a:pt x="13256" y="307993"/>
                    <a:pt x="23565" y="288296"/>
                  </a:cubicBezTo>
                  <a:cubicBezTo>
                    <a:pt x="37041" y="262784"/>
                    <a:pt x="51036" y="237559"/>
                    <a:pt x="67910" y="213947"/>
                  </a:cubicBezTo>
                  <a:lnTo>
                    <a:pt x="67910" y="213947"/>
                  </a:lnTo>
                  <a:close/>
                </a:path>
              </a:pathLst>
            </a:custGeom>
            <a:solidFill>
              <a:srgbClr val="D9D7C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4"/>
            <p:cNvSpPr/>
            <p:nvPr/>
          </p:nvSpPr>
          <p:spPr>
            <a:xfrm>
              <a:off x="1987128" y="3704288"/>
              <a:ext cx="1393330" cy="317389"/>
            </a:xfrm>
            <a:custGeom>
              <a:rect b="b" l="l" r="r" t="t"/>
              <a:pathLst>
                <a:path extrusionOk="0" h="317389" w="1393330">
                  <a:moveTo>
                    <a:pt x="445959" y="214728"/>
                  </a:moveTo>
                  <a:cubicBezTo>
                    <a:pt x="434440" y="202058"/>
                    <a:pt x="417912" y="201886"/>
                    <a:pt x="403457" y="201022"/>
                  </a:cubicBezTo>
                  <a:cubicBezTo>
                    <a:pt x="375352" y="199294"/>
                    <a:pt x="347248" y="198315"/>
                    <a:pt x="319201" y="195262"/>
                  </a:cubicBezTo>
                  <a:cubicBezTo>
                    <a:pt x="287699" y="191865"/>
                    <a:pt x="260113" y="199179"/>
                    <a:pt x="234773" y="221812"/>
                  </a:cubicBezTo>
                  <a:cubicBezTo>
                    <a:pt x="207187" y="246461"/>
                    <a:pt x="168601" y="249916"/>
                    <a:pt x="134622" y="262068"/>
                  </a:cubicBezTo>
                  <a:cubicBezTo>
                    <a:pt x="126847" y="264832"/>
                    <a:pt x="119936" y="267079"/>
                    <a:pt x="113889" y="272895"/>
                  </a:cubicBezTo>
                  <a:cubicBezTo>
                    <a:pt x="82099" y="303131"/>
                    <a:pt x="44780" y="319716"/>
                    <a:pt x="205" y="317125"/>
                  </a:cubicBezTo>
                  <a:cubicBezTo>
                    <a:pt x="-1523" y="298293"/>
                    <a:pt x="7979" y="284183"/>
                    <a:pt x="17828" y="269152"/>
                  </a:cubicBezTo>
                  <a:cubicBezTo>
                    <a:pt x="27848" y="254005"/>
                    <a:pt x="34644" y="236670"/>
                    <a:pt x="42822" y="220257"/>
                  </a:cubicBezTo>
                  <a:cubicBezTo>
                    <a:pt x="74727" y="204477"/>
                    <a:pt x="110434" y="208163"/>
                    <a:pt x="144124" y="200734"/>
                  </a:cubicBezTo>
                  <a:cubicBezTo>
                    <a:pt x="283840" y="169923"/>
                    <a:pt x="423786" y="139918"/>
                    <a:pt x="564423" y="113714"/>
                  </a:cubicBezTo>
                  <a:cubicBezTo>
                    <a:pt x="677359" y="92693"/>
                    <a:pt x="790929" y="72709"/>
                    <a:pt x="905074" y="60960"/>
                  </a:cubicBezTo>
                  <a:cubicBezTo>
                    <a:pt x="1033214" y="47714"/>
                    <a:pt x="1158993" y="19322"/>
                    <a:pt x="1287478" y="9186"/>
                  </a:cubicBezTo>
                  <a:cubicBezTo>
                    <a:pt x="1315352" y="6998"/>
                    <a:pt x="1342881" y="-1180"/>
                    <a:pt x="1371273" y="144"/>
                  </a:cubicBezTo>
                  <a:cubicBezTo>
                    <a:pt x="1379796" y="547"/>
                    <a:pt x="1389817" y="-2275"/>
                    <a:pt x="1393330" y="9762"/>
                  </a:cubicBezTo>
                  <a:cubicBezTo>
                    <a:pt x="1386247" y="19149"/>
                    <a:pt x="1375419" y="19668"/>
                    <a:pt x="1365226" y="21683"/>
                  </a:cubicBezTo>
                  <a:cubicBezTo>
                    <a:pt x="1319326" y="30956"/>
                    <a:pt x="1272965" y="35966"/>
                    <a:pt x="1226316" y="40228"/>
                  </a:cubicBezTo>
                  <a:cubicBezTo>
                    <a:pt x="1148396" y="47311"/>
                    <a:pt x="1071339" y="61882"/>
                    <a:pt x="993707" y="71672"/>
                  </a:cubicBezTo>
                  <a:cubicBezTo>
                    <a:pt x="905708" y="82787"/>
                    <a:pt x="817536" y="93038"/>
                    <a:pt x="729537" y="103981"/>
                  </a:cubicBezTo>
                  <a:cubicBezTo>
                    <a:pt x="684558" y="109567"/>
                    <a:pt x="644648" y="119818"/>
                    <a:pt x="617465" y="160650"/>
                  </a:cubicBezTo>
                  <a:cubicBezTo>
                    <a:pt x="603528" y="181498"/>
                    <a:pt x="580376" y="191577"/>
                    <a:pt x="555727" y="195608"/>
                  </a:cubicBezTo>
                  <a:cubicBezTo>
                    <a:pt x="518984" y="201655"/>
                    <a:pt x="482414" y="207875"/>
                    <a:pt x="445959" y="214728"/>
                  </a:cubicBezTo>
                  <a:lnTo>
                    <a:pt x="445959" y="214728"/>
                  </a:lnTo>
                  <a:close/>
                </a:path>
              </a:pathLst>
            </a:custGeom>
            <a:solidFill>
              <a:srgbClr val="D9D8C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4"/>
            <p:cNvSpPr/>
            <p:nvPr/>
          </p:nvSpPr>
          <p:spPr>
            <a:xfrm>
              <a:off x="719315" y="2611708"/>
              <a:ext cx="2335456" cy="2358696"/>
            </a:xfrm>
            <a:custGeom>
              <a:rect b="b" l="l" r="r" t="t"/>
              <a:pathLst>
                <a:path extrusionOk="0" h="2358696" w="2335456">
                  <a:moveTo>
                    <a:pt x="2252363" y="2035546"/>
                  </a:moveTo>
                  <a:cubicBezTo>
                    <a:pt x="2264400" y="2035604"/>
                    <a:pt x="2320436" y="2203712"/>
                    <a:pt x="2333797" y="2261188"/>
                  </a:cubicBezTo>
                  <a:cubicBezTo>
                    <a:pt x="2339268" y="2284743"/>
                    <a:pt x="2331493" y="2292402"/>
                    <a:pt x="2306326" y="2294418"/>
                  </a:cubicBezTo>
                  <a:cubicBezTo>
                    <a:pt x="2291468" y="2295627"/>
                    <a:pt x="2275860" y="2289407"/>
                    <a:pt x="2261751" y="2298564"/>
                  </a:cubicBezTo>
                  <a:cubicBezTo>
                    <a:pt x="2235029" y="2288428"/>
                    <a:pt x="2071701" y="2318375"/>
                    <a:pt x="2016413" y="2324653"/>
                  </a:cubicBezTo>
                  <a:cubicBezTo>
                    <a:pt x="1924210" y="2335192"/>
                    <a:pt x="1832122" y="2345847"/>
                    <a:pt x="1739458" y="2352124"/>
                  </a:cubicBezTo>
                  <a:cubicBezTo>
                    <a:pt x="1639365" y="2358920"/>
                    <a:pt x="1539099" y="2355752"/>
                    <a:pt x="1438948" y="2358574"/>
                  </a:cubicBezTo>
                  <a:cubicBezTo>
                    <a:pt x="1396504" y="2359783"/>
                    <a:pt x="1321578" y="2351951"/>
                    <a:pt x="1313112" y="2340318"/>
                  </a:cubicBezTo>
                  <a:cubicBezTo>
                    <a:pt x="1304128" y="2327936"/>
                    <a:pt x="1296929" y="2314344"/>
                    <a:pt x="1287715" y="2302192"/>
                  </a:cubicBezTo>
                  <a:cubicBezTo>
                    <a:pt x="1253333" y="2256638"/>
                    <a:pt x="1242506" y="2203654"/>
                    <a:pt x="1238186" y="2148482"/>
                  </a:cubicBezTo>
                  <a:cubicBezTo>
                    <a:pt x="1245558" y="2138001"/>
                    <a:pt x="1789332" y="2058928"/>
                    <a:pt x="1796531" y="2058007"/>
                  </a:cubicBezTo>
                  <a:cubicBezTo>
                    <a:pt x="1907739" y="2044185"/>
                    <a:pt x="2140291" y="2035201"/>
                    <a:pt x="2252363" y="2035546"/>
                  </a:cubicBezTo>
                  <a:lnTo>
                    <a:pt x="2252363" y="2035546"/>
                  </a:lnTo>
                  <a:close/>
                  <a:moveTo>
                    <a:pt x="1104345" y="1821941"/>
                  </a:moveTo>
                  <a:cubicBezTo>
                    <a:pt x="1106533" y="1822748"/>
                    <a:pt x="1108664" y="1824533"/>
                    <a:pt x="1110507" y="1827816"/>
                  </a:cubicBezTo>
                  <a:cubicBezTo>
                    <a:pt x="1117073" y="1839276"/>
                    <a:pt x="1105612" y="1847627"/>
                    <a:pt x="1097204" y="1853156"/>
                  </a:cubicBezTo>
                  <a:cubicBezTo>
                    <a:pt x="1064377" y="1874810"/>
                    <a:pt x="1033969" y="1900207"/>
                    <a:pt x="996535" y="1914663"/>
                  </a:cubicBezTo>
                  <a:cubicBezTo>
                    <a:pt x="976608" y="1922380"/>
                    <a:pt x="955875" y="1928024"/>
                    <a:pt x="935661" y="1927851"/>
                  </a:cubicBezTo>
                  <a:cubicBezTo>
                    <a:pt x="896614" y="1927448"/>
                    <a:pt x="863096" y="1942998"/>
                    <a:pt x="830212" y="1959065"/>
                  </a:cubicBezTo>
                  <a:cubicBezTo>
                    <a:pt x="763579" y="1991547"/>
                    <a:pt x="693894" y="2009746"/>
                    <a:pt x="620293" y="2017578"/>
                  </a:cubicBezTo>
                  <a:cubicBezTo>
                    <a:pt x="594089" y="2020400"/>
                    <a:pt x="567252" y="2017693"/>
                    <a:pt x="541220" y="2025353"/>
                  </a:cubicBezTo>
                  <a:cubicBezTo>
                    <a:pt x="531545" y="2028174"/>
                    <a:pt x="520315" y="2027483"/>
                    <a:pt x="510697" y="2014122"/>
                  </a:cubicBezTo>
                  <a:cubicBezTo>
                    <a:pt x="532236" y="2009803"/>
                    <a:pt x="551932" y="2007672"/>
                    <a:pt x="570246" y="2007845"/>
                  </a:cubicBezTo>
                  <a:cubicBezTo>
                    <a:pt x="673680" y="2008536"/>
                    <a:pt x="766689" y="1972139"/>
                    <a:pt x="860274" y="1934359"/>
                  </a:cubicBezTo>
                  <a:cubicBezTo>
                    <a:pt x="936813" y="1903490"/>
                    <a:pt x="1009435" y="1865250"/>
                    <a:pt x="1083439" y="1829313"/>
                  </a:cubicBezTo>
                  <a:cubicBezTo>
                    <a:pt x="1087759" y="1827240"/>
                    <a:pt x="1092654" y="1823554"/>
                    <a:pt x="1097434" y="1822114"/>
                  </a:cubicBezTo>
                  <a:cubicBezTo>
                    <a:pt x="1099795" y="1821308"/>
                    <a:pt x="1102157" y="1821135"/>
                    <a:pt x="1104345" y="1821941"/>
                  </a:cubicBezTo>
                  <a:lnTo>
                    <a:pt x="1104345" y="1821941"/>
                  </a:lnTo>
                  <a:close/>
                  <a:moveTo>
                    <a:pt x="379793" y="1393177"/>
                  </a:moveTo>
                  <a:cubicBezTo>
                    <a:pt x="405824" y="1393465"/>
                    <a:pt x="431913" y="1394501"/>
                    <a:pt x="457886" y="1395192"/>
                  </a:cubicBezTo>
                  <a:cubicBezTo>
                    <a:pt x="481095" y="1395826"/>
                    <a:pt x="500734" y="1408784"/>
                    <a:pt x="511676" y="1431244"/>
                  </a:cubicBezTo>
                  <a:cubicBezTo>
                    <a:pt x="515420" y="1438904"/>
                    <a:pt x="517666" y="1446736"/>
                    <a:pt x="510812" y="1453647"/>
                  </a:cubicBezTo>
                  <a:cubicBezTo>
                    <a:pt x="504074" y="1460443"/>
                    <a:pt x="497278" y="1455778"/>
                    <a:pt x="490886" y="1452553"/>
                  </a:cubicBezTo>
                  <a:cubicBezTo>
                    <a:pt x="454143" y="1433951"/>
                    <a:pt x="415730" y="1419841"/>
                    <a:pt x="376165" y="1408496"/>
                  </a:cubicBezTo>
                  <a:cubicBezTo>
                    <a:pt x="364128" y="1405040"/>
                    <a:pt x="353301" y="1405386"/>
                    <a:pt x="340919" y="1407574"/>
                  </a:cubicBezTo>
                  <a:cubicBezTo>
                    <a:pt x="242496" y="1424506"/>
                    <a:pt x="178340" y="1487108"/>
                    <a:pt x="126450" y="1566468"/>
                  </a:cubicBezTo>
                  <a:cubicBezTo>
                    <a:pt x="112340" y="1588064"/>
                    <a:pt x="99267" y="1610294"/>
                    <a:pt x="85964" y="1632409"/>
                  </a:cubicBezTo>
                  <a:cubicBezTo>
                    <a:pt x="59184" y="1677100"/>
                    <a:pt x="43289" y="1724555"/>
                    <a:pt x="49451" y="1777654"/>
                  </a:cubicBezTo>
                  <a:cubicBezTo>
                    <a:pt x="50833" y="1789517"/>
                    <a:pt x="49278" y="1801957"/>
                    <a:pt x="36148" y="1805700"/>
                  </a:cubicBezTo>
                  <a:cubicBezTo>
                    <a:pt x="21750" y="1809847"/>
                    <a:pt x="20368" y="1795334"/>
                    <a:pt x="15184" y="1786983"/>
                  </a:cubicBezTo>
                  <a:cubicBezTo>
                    <a:pt x="-14648" y="1738665"/>
                    <a:pt x="4357" y="1696047"/>
                    <a:pt x="30331" y="1653833"/>
                  </a:cubicBezTo>
                  <a:cubicBezTo>
                    <a:pt x="64367" y="1598546"/>
                    <a:pt x="112340" y="1554546"/>
                    <a:pt x="151272" y="1503291"/>
                  </a:cubicBezTo>
                  <a:cubicBezTo>
                    <a:pt x="171659" y="1476453"/>
                    <a:pt x="199188" y="1456757"/>
                    <a:pt x="226083" y="1428422"/>
                  </a:cubicBezTo>
                  <a:cubicBezTo>
                    <a:pt x="206847" y="1432914"/>
                    <a:pt x="195732" y="1439825"/>
                    <a:pt x="186057" y="1449616"/>
                  </a:cubicBezTo>
                  <a:cubicBezTo>
                    <a:pt x="130424" y="1505825"/>
                    <a:pt x="71796" y="1559211"/>
                    <a:pt x="24917" y="1623541"/>
                  </a:cubicBezTo>
                  <a:cubicBezTo>
                    <a:pt x="20425" y="1629760"/>
                    <a:pt x="14321" y="1636613"/>
                    <a:pt x="7525" y="1633907"/>
                  </a:cubicBezTo>
                  <a:cubicBezTo>
                    <a:pt x="-1978" y="1630163"/>
                    <a:pt x="2457" y="1620718"/>
                    <a:pt x="3378" y="1612656"/>
                  </a:cubicBezTo>
                  <a:cubicBezTo>
                    <a:pt x="13687" y="1520395"/>
                    <a:pt x="80608" y="1474725"/>
                    <a:pt x="152481" y="1436139"/>
                  </a:cubicBezTo>
                  <a:cubicBezTo>
                    <a:pt x="224355" y="1397553"/>
                    <a:pt x="301757" y="1392255"/>
                    <a:pt x="379793" y="1393177"/>
                  </a:cubicBezTo>
                  <a:lnTo>
                    <a:pt x="379793" y="1393177"/>
                  </a:lnTo>
                  <a:close/>
                  <a:moveTo>
                    <a:pt x="1021011" y="997872"/>
                  </a:moveTo>
                  <a:cubicBezTo>
                    <a:pt x="1038058" y="1002883"/>
                    <a:pt x="1034372" y="1019584"/>
                    <a:pt x="1034487" y="1033060"/>
                  </a:cubicBezTo>
                  <a:cubicBezTo>
                    <a:pt x="1034602" y="1045903"/>
                    <a:pt x="1034545" y="1058861"/>
                    <a:pt x="1034545" y="1071819"/>
                  </a:cubicBezTo>
                  <a:cubicBezTo>
                    <a:pt x="1038000" y="1116394"/>
                    <a:pt x="1034545" y="1159530"/>
                    <a:pt x="1004943" y="1195870"/>
                  </a:cubicBezTo>
                  <a:cubicBezTo>
                    <a:pt x="983174" y="1222592"/>
                    <a:pt x="950807" y="1235896"/>
                    <a:pt x="924546" y="1257204"/>
                  </a:cubicBezTo>
                  <a:cubicBezTo>
                    <a:pt x="895232" y="1281047"/>
                    <a:pt x="864191" y="1302816"/>
                    <a:pt x="834243" y="1325910"/>
                  </a:cubicBezTo>
                  <a:cubicBezTo>
                    <a:pt x="815065" y="1340711"/>
                    <a:pt x="806542" y="1361041"/>
                    <a:pt x="806542" y="1385114"/>
                  </a:cubicBezTo>
                  <a:cubicBezTo>
                    <a:pt x="806542" y="1410223"/>
                    <a:pt x="806484" y="1435333"/>
                    <a:pt x="806542" y="1460443"/>
                  </a:cubicBezTo>
                  <a:cubicBezTo>
                    <a:pt x="806542" y="1470694"/>
                    <a:pt x="805793" y="1479736"/>
                    <a:pt x="792605" y="1481982"/>
                  </a:cubicBezTo>
                  <a:cubicBezTo>
                    <a:pt x="759778" y="1487510"/>
                    <a:pt x="726721" y="1487453"/>
                    <a:pt x="693664" y="1486128"/>
                  </a:cubicBezTo>
                  <a:cubicBezTo>
                    <a:pt x="686062" y="1485840"/>
                    <a:pt x="676098" y="1485092"/>
                    <a:pt x="672413" y="1477317"/>
                  </a:cubicBezTo>
                  <a:cubicBezTo>
                    <a:pt x="667978" y="1467987"/>
                    <a:pt x="677423" y="1462919"/>
                    <a:pt x="682837" y="1457563"/>
                  </a:cubicBezTo>
                  <a:cubicBezTo>
                    <a:pt x="735129" y="1405328"/>
                    <a:pt x="769165" y="1339099"/>
                    <a:pt x="816217" y="1282947"/>
                  </a:cubicBezTo>
                  <a:cubicBezTo>
                    <a:pt x="884866" y="1201111"/>
                    <a:pt x="937849" y="1108562"/>
                    <a:pt x="996419" y="1019757"/>
                  </a:cubicBezTo>
                  <a:cubicBezTo>
                    <a:pt x="1002351" y="1010830"/>
                    <a:pt x="1005000" y="993150"/>
                    <a:pt x="1021011" y="997872"/>
                  </a:cubicBezTo>
                  <a:lnTo>
                    <a:pt x="1021011" y="997872"/>
                  </a:lnTo>
                  <a:close/>
                  <a:moveTo>
                    <a:pt x="725051" y="432386"/>
                  </a:moveTo>
                  <a:cubicBezTo>
                    <a:pt x="728564" y="431407"/>
                    <a:pt x="731962" y="431580"/>
                    <a:pt x="734553" y="434690"/>
                  </a:cubicBezTo>
                  <a:cubicBezTo>
                    <a:pt x="741464" y="442810"/>
                    <a:pt x="730983" y="447648"/>
                    <a:pt x="726375" y="451506"/>
                  </a:cubicBezTo>
                  <a:cubicBezTo>
                    <a:pt x="692166" y="480014"/>
                    <a:pt x="677077" y="517448"/>
                    <a:pt x="669821" y="560411"/>
                  </a:cubicBezTo>
                  <a:cubicBezTo>
                    <a:pt x="663889" y="596117"/>
                    <a:pt x="641544" y="623300"/>
                    <a:pt x="613555" y="645185"/>
                  </a:cubicBezTo>
                  <a:cubicBezTo>
                    <a:pt x="598811" y="656761"/>
                    <a:pt x="585105" y="669028"/>
                    <a:pt x="574220" y="684116"/>
                  </a:cubicBezTo>
                  <a:cubicBezTo>
                    <a:pt x="570707" y="689012"/>
                    <a:pt x="566791" y="695289"/>
                    <a:pt x="570534" y="702142"/>
                  </a:cubicBezTo>
                  <a:cubicBezTo>
                    <a:pt x="574278" y="709053"/>
                    <a:pt x="580209" y="709975"/>
                    <a:pt x="587063" y="707153"/>
                  </a:cubicBezTo>
                  <a:cubicBezTo>
                    <a:pt x="595989" y="703064"/>
                    <a:pt x="601000" y="708880"/>
                    <a:pt x="604858" y="715100"/>
                  </a:cubicBezTo>
                  <a:cubicBezTo>
                    <a:pt x="609063" y="721896"/>
                    <a:pt x="608832" y="730016"/>
                    <a:pt x="602728" y="735200"/>
                  </a:cubicBezTo>
                  <a:cubicBezTo>
                    <a:pt x="558037" y="772864"/>
                    <a:pt x="556885" y="826654"/>
                    <a:pt x="548938" y="878140"/>
                  </a:cubicBezTo>
                  <a:cubicBezTo>
                    <a:pt x="543294" y="914595"/>
                    <a:pt x="536037" y="950820"/>
                    <a:pt x="529760" y="987218"/>
                  </a:cubicBezTo>
                  <a:cubicBezTo>
                    <a:pt x="528723" y="993265"/>
                    <a:pt x="525844" y="997757"/>
                    <a:pt x="521639" y="1001615"/>
                  </a:cubicBezTo>
                  <a:cubicBezTo>
                    <a:pt x="518242" y="1004783"/>
                    <a:pt x="515132" y="1010427"/>
                    <a:pt x="509833" y="1008123"/>
                  </a:cubicBezTo>
                  <a:cubicBezTo>
                    <a:pt x="502922" y="1005129"/>
                    <a:pt x="505284" y="998333"/>
                    <a:pt x="507127" y="993322"/>
                  </a:cubicBezTo>
                  <a:cubicBezTo>
                    <a:pt x="543409" y="894899"/>
                    <a:pt x="541566" y="792215"/>
                    <a:pt x="538859" y="689876"/>
                  </a:cubicBezTo>
                  <a:cubicBezTo>
                    <a:pt x="537304" y="630730"/>
                    <a:pt x="559246" y="581259"/>
                    <a:pt x="591037" y="534841"/>
                  </a:cubicBezTo>
                  <a:cubicBezTo>
                    <a:pt x="621848" y="489862"/>
                    <a:pt x="665329" y="459454"/>
                    <a:pt x="714454" y="436936"/>
                  </a:cubicBezTo>
                  <a:cubicBezTo>
                    <a:pt x="717794" y="435496"/>
                    <a:pt x="721538" y="433365"/>
                    <a:pt x="725051" y="432386"/>
                  </a:cubicBezTo>
                  <a:lnTo>
                    <a:pt x="725051" y="432386"/>
                  </a:lnTo>
                  <a:close/>
                  <a:moveTo>
                    <a:pt x="2276033" y="1203"/>
                  </a:moveTo>
                  <a:cubicBezTo>
                    <a:pt x="2281504" y="-871"/>
                    <a:pt x="2287206" y="-467"/>
                    <a:pt x="2291813" y="4025"/>
                  </a:cubicBezTo>
                  <a:cubicBezTo>
                    <a:pt x="2296593" y="8690"/>
                    <a:pt x="2296881" y="13930"/>
                    <a:pt x="2293253" y="19344"/>
                  </a:cubicBezTo>
                  <a:cubicBezTo>
                    <a:pt x="2267337" y="57930"/>
                    <a:pt x="2263882" y="104175"/>
                    <a:pt x="2250002" y="146908"/>
                  </a:cubicBezTo>
                  <a:cubicBezTo>
                    <a:pt x="2246201" y="158656"/>
                    <a:pt x="2244589" y="171902"/>
                    <a:pt x="2250002" y="182614"/>
                  </a:cubicBezTo>
                  <a:cubicBezTo>
                    <a:pt x="2281044" y="243833"/>
                    <a:pt x="2266876" y="301482"/>
                    <a:pt x="2238426" y="358440"/>
                  </a:cubicBezTo>
                  <a:cubicBezTo>
                    <a:pt x="2232667" y="369785"/>
                    <a:pt x="2226793" y="381188"/>
                    <a:pt x="2227945" y="398177"/>
                  </a:cubicBezTo>
                  <a:cubicBezTo>
                    <a:pt x="2202547" y="375141"/>
                    <a:pt x="2189935" y="325555"/>
                    <a:pt x="2200301" y="300849"/>
                  </a:cubicBezTo>
                  <a:cubicBezTo>
                    <a:pt x="2204275" y="291346"/>
                    <a:pt x="2211474" y="288582"/>
                    <a:pt x="2219364" y="295435"/>
                  </a:cubicBezTo>
                  <a:cubicBezTo>
                    <a:pt x="2226505" y="301655"/>
                    <a:pt x="2232207" y="309602"/>
                    <a:pt x="2241018" y="319623"/>
                  </a:cubicBezTo>
                  <a:cubicBezTo>
                    <a:pt x="2254494" y="282362"/>
                    <a:pt x="2267279" y="244582"/>
                    <a:pt x="2246259" y="210834"/>
                  </a:cubicBezTo>
                  <a:cubicBezTo>
                    <a:pt x="2224374" y="175761"/>
                    <a:pt x="2230306" y="141206"/>
                    <a:pt x="2234050" y="105903"/>
                  </a:cubicBezTo>
                  <a:cubicBezTo>
                    <a:pt x="2237217" y="75668"/>
                    <a:pt x="2242976" y="45260"/>
                    <a:pt x="2260138" y="18710"/>
                  </a:cubicBezTo>
                  <a:cubicBezTo>
                    <a:pt x="2264573" y="11857"/>
                    <a:pt x="2267971" y="4313"/>
                    <a:pt x="2276033" y="1203"/>
                  </a:cubicBezTo>
                  <a:lnTo>
                    <a:pt x="2276033" y="1203"/>
                  </a:lnTo>
                  <a:close/>
                </a:path>
              </a:pathLst>
            </a:custGeom>
            <a:solidFill>
              <a:srgbClr val="7F7F7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4"/>
            <p:cNvSpPr/>
            <p:nvPr/>
          </p:nvSpPr>
          <p:spPr>
            <a:xfrm>
              <a:off x="2390297" y="3396790"/>
              <a:ext cx="809963" cy="216590"/>
            </a:xfrm>
            <a:custGeom>
              <a:rect b="b" l="l" r="r" t="t"/>
              <a:pathLst>
                <a:path extrusionOk="0" h="216590" w="809963">
                  <a:moveTo>
                    <a:pt x="0" y="216591"/>
                  </a:moveTo>
                  <a:cubicBezTo>
                    <a:pt x="16183" y="187162"/>
                    <a:pt x="35994" y="159921"/>
                    <a:pt x="54769" y="132393"/>
                  </a:cubicBezTo>
                  <a:cubicBezTo>
                    <a:pt x="67842" y="113215"/>
                    <a:pt x="97674" y="118744"/>
                    <a:pt x="120135" y="114712"/>
                  </a:cubicBezTo>
                  <a:cubicBezTo>
                    <a:pt x="237620" y="93634"/>
                    <a:pt x="356373" y="81022"/>
                    <a:pt x="473628" y="57985"/>
                  </a:cubicBezTo>
                  <a:cubicBezTo>
                    <a:pt x="541182" y="44739"/>
                    <a:pt x="609773" y="36964"/>
                    <a:pt x="677961" y="27059"/>
                  </a:cubicBezTo>
                  <a:cubicBezTo>
                    <a:pt x="708887" y="22567"/>
                    <a:pt x="738547" y="10818"/>
                    <a:pt x="770395" y="11567"/>
                  </a:cubicBezTo>
                  <a:cubicBezTo>
                    <a:pt x="775462" y="11682"/>
                    <a:pt x="778687" y="7017"/>
                    <a:pt x="780819" y="2410"/>
                  </a:cubicBezTo>
                  <a:cubicBezTo>
                    <a:pt x="809614" y="-3983"/>
                    <a:pt x="814682" y="1488"/>
                    <a:pt x="806331" y="29190"/>
                  </a:cubicBezTo>
                  <a:cubicBezTo>
                    <a:pt x="800169" y="49519"/>
                    <a:pt x="790378" y="68006"/>
                    <a:pt x="777766" y="84823"/>
                  </a:cubicBezTo>
                  <a:cubicBezTo>
                    <a:pt x="761122" y="106995"/>
                    <a:pt x="740908" y="118571"/>
                    <a:pt x="710673" y="120126"/>
                  </a:cubicBezTo>
                  <a:cubicBezTo>
                    <a:pt x="633731" y="124157"/>
                    <a:pt x="557941" y="139995"/>
                    <a:pt x="481518" y="150015"/>
                  </a:cubicBezTo>
                  <a:cubicBezTo>
                    <a:pt x="421854" y="157848"/>
                    <a:pt x="361614" y="162513"/>
                    <a:pt x="302410" y="172764"/>
                  </a:cubicBezTo>
                  <a:cubicBezTo>
                    <a:pt x="207500" y="189177"/>
                    <a:pt x="110978" y="194188"/>
                    <a:pt x="16874" y="215727"/>
                  </a:cubicBezTo>
                  <a:cubicBezTo>
                    <a:pt x="11461" y="217051"/>
                    <a:pt x="5644" y="216360"/>
                    <a:pt x="0" y="216591"/>
                  </a:cubicBezTo>
                  <a:lnTo>
                    <a:pt x="0" y="216591"/>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4"/>
            <p:cNvSpPr/>
            <p:nvPr/>
          </p:nvSpPr>
          <p:spPr>
            <a:xfrm>
              <a:off x="2387026" y="3210155"/>
              <a:ext cx="814787" cy="252798"/>
            </a:xfrm>
            <a:custGeom>
              <a:rect b="b" l="l" r="r" t="t"/>
              <a:pathLst>
                <a:path extrusionOk="0" h="252798" w="814787">
                  <a:moveTo>
                    <a:pt x="12428" y="252798"/>
                  </a:moveTo>
                  <a:cubicBezTo>
                    <a:pt x="2868" y="252453"/>
                    <a:pt x="-5022" y="249861"/>
                    <a:pt x="3905" y="239264"/>
                  </a:cubicBezTo>
                  <a:cubicBezTo>
                    <a:pt x="30339" y="207762"/>
                    <a:pt x="53836" y="174302"/>
                    <a:pt x="74684" y="138768"/>
                  </a:cubicBezTo>
                  <a:cubicBezTo>
                    <a:pt x="80040" y="129669"/>
                    <a:pt x="88333" y="121203"/>
                    <a:pt x="101752" y="120857"/>
                  </a:cubicBezTo>
                  <a:cubicBezTo>
                    <a:pt x="167809" y="118957"/>
                    <a:pt x="231562" y="101046"/>
                    <a:pt x="296179" y="89701"/>
                  </a:cubicBezTo>
                  <a:cubicBezTo>
                    <a:pt x="391665" y="72999"/>
                    <a:pt x="486517" y="53533"/>
                    <a:pt x="582982" y="42591"/>
                  </a:cubicBezTo>
                  <a:cubicBezTo>
                    <a:pt x="643280" y="35738"/>
                    <a:pt x="703635" y="26869"/>
                    <a:pt x="763875" y="12010"/>
                  </a:cubicBezTo>
                  <a:cubicBezTo>
                    <a:pt x="756273" y="5618"/>
                    <a:pt x="744179" y="13565"/>
                    <a:pt x="738823" y="3544"/>
                  </a:cubicBezTo>
                  <a:cubicBezTo>
                    <a:pt x="762608" y="319"/>
                    <a:pt x="788927" y="-6246"/>
                    <a:pt x="806262" y="15005"/>
                  </a:cubicBezTo>
                  <a:cubicBezTo>
                    <a:pt x="824807" y="37696"/>
                    <a:pt x="808796" y="61251"/>
                    <a:pt x="798718" y="82847"/>
                  </a:cubicBezTo>
                  <a:cubicBezTo>
                    <a:pt x="781210" y="120512"/>
                    <a:pt x="751896" y="143721"/>
                    <a:pt x="710373" y="150574"/>
                  </a:cubicBezTo>
                  <a:cubicBezTo>
                    <a:pt x="526716" y="180809"/>
                    <a:pt x="343231" y="212024"/>
                    <a:pt x="159285" y="240877"/>
                  </a:cubicBezTo>
                  <a:cubicBezTo>
                    <a:pt x="111024" y="248364"/>
                    <a:pt x="61438" y="248997"/>
                    <a:pt x="12428" y="252798"/>
                  </a:cubicBezTo>
                  <a:lnTo>
                    <a:pt x="12428" y="252798"/>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4"/>
            <p:cNvSpPr/>
            <p:nvPr/>
          </p:nvSpPr>
          <p:spPr>
            <a:xfrm>
              <a:off x="2385401" y="3024974"/>
              <a:ext cx="839649" cy="242918"/>
            </a:xfrm>
            <a:custGeom>
              <a:rect b="b" l="l" r="r" t="t"/>
              <a:pathLst>
                <a:path extrusionOk="0" h="242918" w="839649">
                  <a:moveTo>
                    <a:pt x="106659" y="242919"/>
                  </a:moveTo>
                  <a:cubicBezTo>
                    <a:pt x="102398" y="231861"/>
                    <a:pt x="94277" y="225296"/>
                    <a:pt x="84026" y="219191"/>
                  </a:cubicBezTo>
                  <a:cubicBezTo>
                    <a:pt x="58456" y="204045"/>
                    <a:pt x="33576" y="187574"/>
                    <a:pt x="12613" y="166035"/>
                  </a:cubicBezTo>
                  <a:cubicBezTo>
                    <a:pt x="5299" y="158490"/>
                    <a:pt x="-3800" y="151407"/>
                    <a:pt x="1671" y="139140"/>
                  </a:cubicBezTo>
                  <a:cubicBezTo>
                    <a:pt x="6163" y="129061"/>
                    <a:pt x="15378" y="127910"/>
                    <a:pt x="25571" y="126239"/>
                  </a:cubicBezTo>
                  <a:cubicBezTo>
                    <a:pt x="137701" y="107810"/>
                    <a:pt x="249715" y="88287"/>
                    <a:pt x="361787" y="69685"/>
                  </a:cubicBezTo>
                  <a:cubicBezTo>
                    <a:pt x="454969" y="54251"/>
                    <a:pt x="548325" y="39738"/>
                    <a:pt x="641507" y="24303"/>
                  </a:cubicBezTo>
                  <a:cubicBezTo>
                    <a:pt x="688098" y="16644"/>
                    <a:pt x="734516" y="8120"/>
                    <a:pt x="781107" y="0"/>
                  </a:cubicBezTo>
                  <a:cubicBezTo>
                    <a:pt x="814856" y="25743"/>
                    <a:pt x="832997" y="60643"/>
                    <a:pt x="839159" y="102109"/>
                  </a:cubicBezTo>
                  <a:cubicBezTo>
                    <a:pt x="841405" y="117140"/>
                    <a:pt x="836164" y="124684"/>
                    <a:pt x="818829" y="127449"/>
                  </a:cubicBezTo>
                  <a:cubicBezTo>
                    <a:pt x="692187" y="147490"/>
                    <a:pt x="565659" y="168799"/>
                    <a:pt x="439075" y="189935"/>
                  </a:cubicBezTo>
                  <a:cubicBezTo>
                    <a:pt x="337081" y="206982"/>
                    <a:pt x="235145" y="224605"/>
                    <a:pt x="133151" y="241709"/>
                  </a:cubicBezTo>
                  <a:cubicBezTo>
                    <a:pt x="124455" y="243149"/>
                    <a:pt x="115471" y="242631"/>
                    <a:pt x="106659" y="242919"/>
                  </a:cubicBezTo>
                  <a:lnTo>
                    <a:pt x="106659" y="242919"/>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4"/>
            <p:cNvSpPr/>
            <p:nvPr/>
          </p:nvSpPr>
          <p:spPr>
            <a:xfrm>
              <a:off x="2433317" y="3714165"/>
              <a:ext cx="957050" cy="248044"/>
            </a:xfrm>
            <a:custGeom>
              <a:rect b="b" l="l" r="r" t="t"/>
              <a:pathLst>
                <a:path extrusionOk="0" h="248044" w="957050">
                  <a:moveTo>
                    <a:pt x="0" y="205081"/>
                  </a:moveTo>
                  <a:cubicBezTo>
                    <a:pt x="979" y="196789"/>
                    <a:pt x="6623" y="195867"/>
                    <a:pt x="13707" y="194830"/>
                  </a:cubicBezTo>
                  <a:cubicBezTo>
                    <a:pt x="45382" y="190338"/>
                    <a:pt x="77057" y="185673"/>
                    <a:pt x="108559" y="179972"/>
                  </a:cubicBezTo>
                  <a:cubicBezTo>
                    <a:pt x="133035" y="175538"/>
                    <a:pt x="156244" y="165229"/>
                    <a:pt x="169317" y="143747"/>
                  </a:cubicBezTo>
                  <a:cubicBezTo>
                    <a:pt x="194197" y="102915"/>
                    <a:pt x="233128" y="93067"/>
                    <a:pt x="275803" y="87942"/>
                  </a:cubicBezTo>
                  <a:cubicBezTo>
                    <a:pt x="350441" y="78957"/>
                    <a:pt x="424849" y="67554"/>
                    <a:pt x="499659" y="60125"/>
                  </a:cubicBezTo>
                  <a:cubicBezTo>
                    <a:pt x="577004" y="52523"/>
                    <a:pt x="653370" y="38586"/>
                    <a:pt x="730484" y="29256"/>
                  </a:cubicBezTo>
                  <a:cubicBezTo>
                    <a:pt x="802761" y="20560"/>
                    <a:pt x="875613" y="16356"/>
                    <a:pt x="946853" y="0"/>
                  </a:cubicBezTo>
                  <a:cubicBezTo>
                    <a:pt x="959523" y="9560"/>
                    <a:pt x="957911" y="23727"/>
                    <a:pt x="955031" y="35706"/>
                  </a:cubicBezTo>
                  <a:cubicBezTo>
                    <a:pt x="948639" y="62313"/>
                    <a:pt x="941900" y="88978"/>
                    <a:pt x="928539" y="113397"/>
                  </a:cubicBezTo>
                  <a:cubicBezTo>
                    <a:pt x="917827" y="133035"/>
                    <a:pt x="904409" y="139486"/>
                    <a:pt x="879933" y="138679"/>
                  </a:cubicBezTo>
                  <a:cubicBezTo>
                    <a:pt x="820556" y="136779"/>
                    <a:pt x="760719" y="138852"/>
                    <a:pt x="701573" y="143920"/>
                  </a:cubicBezTo>
                  <a:cubicBezTo>
                    <a:pt x="625553" y="150428"/>
                    <a:pt x="549994" y="161140"/>
                    <a:pt x="474262" y="170642"/>
                  </a:cubicBezTo>
                  <a:cubicBezTo>
                    <a:pt x="407341" y="179050"/>
                    <a:pt x="340478" y="188265"/>
                    <a:pt x="273672" y="197134"/>
                  </a:cubicBezTo>
                  <a:cubicBezTo>
                    <a:pt x="255358" y="199553"/>
                    <a:pt x="236757" y="204851"/>
                    <a:pt x="218673" y="203354"/>
                  </a:cubicBezTo>
                  <a:cubicBezTo>
                    <a:pt x="147087" y="197537"/>
                    <a:pt x="82701" y="224087"/>
                    <a:pt x="16989" y="245280"/>
                  </a:cubicBezTo>
                  <a:cubicBezTo>
                    <a:pt x="13188" y="246489"/>
                    <a:pt x="9272" y="247123"/>
                    <a:pt x="5356" y="248044"/>
                  </a:cubicBezTo>
                  <a:cubicBezTo>
                    <a:pt x="-2707" y="234395"/>
                    <a:pt x="2131" y="219307"/>
                    <a:pt x="0" y="205081"/>
                  </a:cubicBezTo>
                  <a:lnTo>
                    <a:pt x="0" y="205081"/>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4"/>
            <p:cNvSpPr/>
            <p:nvPr/>
          </p:nvSpPr>
          <p:spPr>
            <a:xfrm>
              <a:off x="2511008" y="3543926"/>
              <a:ext cx="806512" cy="224828"/>
            </a:xfrm>
            <a:custGeom>
              <a:rect b="b" l="l" r="r" t="t"/>
              <a:pathLst>
                <a:path extrusionOk="0" h="224828" w="806512">
                  <a:moveTo>
                    <a:pt x="0" y="224778"/>
                  </a:moveTo>
                  <a:cubicBezTo>
                    <a:pt x="3225" y="197595"/>
                    <a:pt x="26434" y="181239"/>
                    <a:pt x="36513" y="157626"/>
                  </a:cubicBezTo>
                  <a:cubicBezTo>
                    <a:pt x="40256" y="148930"/>
                    <a:pt x="46130" y="141156"/>
                    <a:pt x="49298" y="131826"/>
                  </a:cubicBezTo>
                  <a:cubicBezTo>
                    <a:pt x="55863" y="112475"/>
                    <a:pt x="68188" y="103549"/>
                    <a:pt x="90591" y="102109"/>
                  </a:cubicBezTo>
                  <a:cubicBezTo>
                    <a:pt x="151349" y="98193"/>
                    <a:pt x="211129" y="85523"/>
                    <a:pt x="271254" y="76481"/>
                  </a:cubicBezTo>
                  <a:cubicBezTo>
                    <a:pt x="307651" y="71010"/>
                    <a:pt x="343818" y="63926"/>
                    <a:pt x="381022" y="63465"/>
                  </a:cubicBezTo>
                  <a:cubicBezTo>
                    <a:pt x="422775" y="63062"/>
                    <a:pt x="463550" y="52984"/>
                    <a:pt x="504842" y="47052"/>
                  </a:cubicBezTo>
                  <a:cubicBezTo>
                    <a:pt x="563528" y="38644"/>
                    <a:pt x="622501" y="32366"/>
                    <a:pt x="681186" y="24822"/>
                  </a:cubicBezTo>
                  <a:cubicBezTo>
                    <a:pt x="715280" y="20387"/>
                    <a:pt x="749316" y="15031"/>
                    <a:pt x="783410" y="10309"/>
                  </a:cubicBezTo>
                  <a:cubicBezTo>
                    <a:pt x="789918" y="9387"/>
                    <a:pt x="787038" y="1670"/>
                    <a:pt x="791991" y="0"/>
                  </a:cubicBezTo>
                  <a:cubicBezTo>
                    <a:pt x="815431" y="37607"/>
                    <a:pt x="806504" y="75905"/>
                    <a:pt x="793085" y="113570"/>
                  </a:cubicBezTo>
                  <a:cubicBezTo>
                    <a:pt x="788593" y="126182"/>
                    <a:pt x="774253" y="127622"/>
                    <a:pt x="762159" y="129234"/>
                  </a:cubicBezTo>
                  <a:cubicBezTo>
                    <a:pt x="683893" y="139889"/>
                    <a:pt x="605742" y="151004"/>
                    <a:pt x="527361" y="160909"/>
                  </a:cubicBezTo>
                  <a:cubicBezTo>
                    <a:pt x="385860" y="178763"/>
                    <a:pt x="243955" y="193506"/>
                    <a:pt x="103088" y="216197"/>
                  </a:cubicBezTo>
                  <a:cubicBezTo>
                    <a:pt x="69167" y="221783"/>
                    <a:pt x="34670" y="225296"/>
                    <a:pt x="0" y="224778"/>
                  </a:cubicBezTo>
                  <a:lnTo>
                    <a:pt x="0" y="224778"/>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2380391" y="3905929"/>
              <a:ext cx="957048" cy="226512"/>
            </a:xfrm>
            <a:custGeom>
              <a:rect b="b" l="l" r="r" t="t"/>
              <a:pathLst>
                <a:path extrusionOk="0" h="226512" w="957048">
                  <a:moveTo>
                    <a:pt x="955492" y="7789"/>
                  </a:moveTo>
                  <a:cubicBezTo>
                    <a:pt x="960502" y="68547"/>
                    <a:pt x="957450" y="119342"/>
                    <a:pt x="883618" y="126253"/>
                  </a:cubicBezTo>
                  <a:cubicBezTo>
                    <a:pt x="786923" y="135295"/>
                    <a:pt x="689191" y="139499"/>
                    <a:pt x="593648" y="155394"/>
                  </a:cubicBezTo>
                  <a:cubicBezTo>
                    <a:pt x="470461" y="175897"/>
                    <a:pt x="346064" y="181886"/>
                    <a:pt x="222474" y="193289"/>
                  </a:cubicBezTo>
                  <a:cubicBezTo>
                    <a:pt x="151695" y="199797"/>
                    <a:pt x="84083" y="217305"/>
                    <a:pt x="14513" y="226231"/>
                  </a:cubicBezTo>
                  <a:cubicBezTo>
                    <a:pt x="9733" y="226864"/>
                    <a:pt x="4838" y="226231"/>
                    <a:pt x="0" y="226231"/>
                  </a:cubicBezTo>
                  <a:cubicBezTo>
                    <a:pt x="19293" y="187472"/>
                    <a:pt x="48031" y="154991"/>
                    <a:pt x="71125" y="118709"/>
                  </a:cubicBezTo>
                  <a:cubicBezTo>
                    <a:pt x="76078" y="110991"/>
                    <a:pt x="88517" y="111279"/>
                    <a:pt x="97905" y="108803"/>
                  </a:cubicBezTo>
                  <a:cubicBezTo>
                    <a:pt x="147951" y="95615"/>
                    <a:pt x="199034" y="88301"/>
                    <a:pt x="249945" y="79374"/>
                  </a:cubicBezTo>
                  <a:cubicBezTo>
                    <a:pt x="320839" y="66877"/>
                    <a:pt x="392079" y="57893"/>
                    <a:pt x="463089" y="46835"/>
                  </a:cubicBezTo>
                  <a:cubicBezTo>
                    <a:pt x="578098" y="28924"/>
                    <a:pt x="694374" y="24144"/>
                    <a:pt x="809614" y="10092"/>
                  </a:cubicBezTo>
                  <a:cubicBezTo>
                    <a:pt x="841750" y="6176"/>
                    <a:pt x="874116" y="6925"/>
                    <a:pt x="906194" y="2317"/>
                  </a:cubicBezTo>
                  <a:cubicBezTo>
                    <a:pt x="922550" y="-101"/>
                    <a:pt x="940115" y="-3154"/>
                    <a:pt x="955492" y="7789"/>
                  </a:cubicBezTo>
                  <a:lnTo>
                    <a:pt x="955492" y="7789"/>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4"/>
            <p:cNvSpPr/>
            <p:nvPr/>
          </p:nvSpPr>
          <p:spPr>
            <a:xfrm>
              <a:off x="2238171" y="3897682"/>
              <a:ext cx="1097596" cy="264514"/>
            </a:xfrm>
            <a:custGeom>
              <a:rect b="b" l="l" r="r" t="t"/>
              <a:pathLst>
                <a:path extrusionOk="0" h="264514" w="1097596">
                  <a:moveTo>
                    <a:pt x="1097597" y="15575"/>
                  </a:moveTo>
                  <a:cubicBezTo>
                    <a:pt x="1022210" y="18224"/>
                    <a:pt x="947169" y="23696"/>
                    <a:pt x="872301" y="34177"/>
                  </a:cubicBezTo>
                  <a:cubicBezTo>
                    <a:pt x="830259" y="40051"/>
                    <a:pt x="787700" y="43334"/>
                    <a:pt x="745255" y="44313"/>
                  </a:cubicBezTo>
                  <a:cubicBezTo>
                    <a:pt x="700795" y="45349"/>
                    <a:pt x="658005" y="56637"/>
                    <a:pt x="614063" y="60554"/>
                  </a:cubicBezTo>
                  <a:cubicBezTo>
                    <a:pt x="569487" y="64527"/>
                    <a:pt x="524854" y="70402"/>
                    <a:pt x="480970" y="79328"/>
                  </a:cubicBezTo>
                  <a:cubicBezTo>
                    <a:pt x="408002" y="94245"/>
                    <a:pt x="333077" y="97988"/>
                    <a:pt x="261203" y="118951"/>
                  </a:cubicBezTo>
                  <a:cubicBezTo>
                    <a:pt x="255098" y="120736"/>
                    <a:pt x="248763" y="122176"/>
                    <a:pt x="242486" y="122925"/>
                  </a:cubicBezTo>
                  <a:cubicBezTo>
                    <a:pt x="221868" y="125343"/>
                    <a:pt x="207643" y="134385"/>
                    <a:pt x="199523" y="155291"/>
                  </a:cubicBezTo>
                  <a:cubicBezTo>
                    <a:pt x="187314" y="186678"/>
                    <a:pt x="162838" y="209945"/>
                    <a:pt x="141126" y="234709"/>
                  </a:cubicBezTo>
                  <a:cubicBezTo>
                    <a:pt x="107089" y="250374"/>
                    <a:pt x="68907" y="247494"/>
                    <a:pt x="33949" y="259127"/>
                  </a:cubicBezTo>
                  <a:cubicBezTo>
                    <a:pt x="23352" y="262640"/>
                    <a:pt x="12352" y="265750"/>
                    <a:pt x="777" y="264023"/>
                  </a:cubicBezTo>
                  <a:cubicBezTo>
                    <a:pt x="-1700" y="243693"/>
                    <a:pt x="2044" y="224112"/>
                    <a:pt x="7803" y="204762"/>
                  </a:cubicBezTo>
                  <a:cubicBezTo>
                    <a:pt x="23467" y="152469"/>
                    <a:pt x="46389" y="134615"/>
                    <a:pt x="101273" y="132081"/>
                  </a:cubicBezTo>
                  <a:cubicBezTo>
                    <a:pt x="107896" y="140087"/>
                    <a:pt x="115325" y="136343"/>
                    <a:pt x="123272" y="134270"/>
                  </a:cubicBezTo>
                  <a:cubicBezTo>
                    <a:pt x="200099" y="113998"/>
                    <a:pt x="276695" y="92516"/>
                    <a:pt x="354155" y="74779"/>
                  </a:cubicBezTo>
                  <a:cubicBezTo>
                    <a:pt x="392280" y="66082"/>
                    <a:pt x="431960" y="64585"/>
                    <a:pt x="470949" y="59690"/>
                  </a:cubicBezTo>
                  <a:cubicBezTo>
                    <a:pt x="509938" y="54794"/>
                    <a:pt x="548985" y="50590"/>
                    <a:pt x="587801" y="44371"/>
                  </a:cubicBezTo>
                  <a:cubicBezTo>
                    <a:pt x="633068" y="37229"/>
                    <a:pt x="678910" y="39072"/>
                    <a:pt x="724234" y="30721"/>
                  </a:cubicBezTo>
                  <a:cubicBezTo>
                    <a:pt x="811830" y="14654"/>
                    <a:pt x="901211" y="12235"/>
                    <a:pt x="989614" y="1811"/>
                  </a:cubicBezTo>
                  <a:cubicBezTo>
                    <a:pt x="1019849" y="-1760"/>
                    <a:pt x="1050948" y="1062"/>
                    <a:pt x="1081586" y="1005"/>
                  </a:cubicBezTo>
                  <a:cubicBezTo>
                    <a:pt x="1091319" y="1062"/>
                    <a:pt x="1096618" y="5900"/>
                    <a:pt x="1097597" y="15575"/>
                  </a:cubicBezTo>
                  <a:lnTo>
                    <a:pt x="1097597" y="15575"/>
                  </a:lnTo>
                  <a:close/>
                </a:path>
              </a:pathLst>
            </a:custGeom>
            <a:solidFill>
              <a:srgbClr val="D9D7C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4"/>
            <p:cNvSpPr/>
            <p:nvPr/>
          </p:nvSpPr>
          <p:spPr>
            <a:xfrm>
              <a:off x="1927509" y="4385278"/>
              <a:ext cx="1338830" cy="352154"/>
            </a:xfrm>
            <a:custGeom>
              <a:rect b="b" l="l" r="r" t="t"/>
              <a:pathLst>
                <a:path extrusionOk="0" h="352154" w="1338830">
                  <a:moveTo>
                    <a:pt x="1300219" y="1204"/>
                  </a:moveTo>
                  <a:cubicBezTo>
                    <a:pt x="1321815" y="-3058"/>
                    <a:pt x="1329187" y="3738"/>
                    <a:pt x="1333506" y="25738"/>
                  </a:cubicBezTo>
                  <a:cubicBezTo>
                    <a:pt x="1342836" y="72962"/>
                    <a:pt x="1337998" y="119438"/>
                    <a:pt x="1333391" y="166317"/>
                  </a:cubicBezTo>
                  <a:cubicBezTo>
                    <a:pt x="1331318" y="187338"/>
                    <a:pt x="1320433" y="196725"/>
                    <a:pt x="1299585" y="199893"/>
                  </a:cubicBezTo>
                  <a:cubicBezTo>
                    <a:pt x="1126524" y="226500"/>
                    <a:pt x="953694" y="251379"/>
                    <a:pt x="777811" y="255180"/>
                  </a:cubicBezTo>
                  <a:cubicBezTo>
                    <a:pt x="666084" y="257656"/>
                    <a:pt x="60227" y="361896"/>
                    <a:pt x="21411" y="351414"/>
                  </a:cubicBezTo>
                  <a:cubicBezTo>
                    <a:pt x="-8421" y="314787"/>
                    <a:pt x="851" y="271939"/>
                    <a:pt x="3270" y="230473"/>
                  </a:cubicBezTo>
                  <a:cubicBezTo>
                    <a:pt x="4652" y="207207"/>
                    <a:pt x="8280" y="183998"/>
                    <a:pt x="10929" y="160788"/>
                  </a:cubicBezTo>
                  <a:cubicBezTo>
                    <a:pt x="21929" y="151574"/>
                    <a:pt x="471542" y="69161"/>
                    <a:pt x="530573" y="61041"/>
                  </a:cubicBezTo>
                  <a:cubicBezTo>
                    <a:pt x="565012" y="56318"/>
                    <a:pt x="599394" y="51769"/>
                    <a:pt x="634064" y="50387"/>
                  </a:cubicBezTo>
                  <a:cubicBezTo>
                    <a:pt x="782591" y="44455"/>
                    <a:pt x="930081" y="26429"/>
                    <a:pt x="1078148" y="15429"/>
                  </a:cubicBezTo>
                  <a:cubicBezTo>
                    <a:pt x="1113566" y="12780"/>
                    <a:pt x="1149157" y="11167"/>
                    <a:pt x="1184633" y="10994"/>
                  </a:cubicBezTo>
                  <a:cubicBezTo>
                    <a:pt x="1223450" y="10706"/>
                    <a:pt x="1262093" y="8806"/>
                    <a:pt x="1300219" y="1204"/>
                  </a:cubicBezTo>
                  <a:lnTo>
                    <a:pt x="1300219" y="1204"/>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4"/>
            <p:cNvSpPr/>
            <p:nvPr/>
          </p:nvSpPr>
          <p:spPr>
            <a:xfrm>
              <a:off x="2233298" y="4069546"/>
              <a:ext cx="1059445" cy="242988"/>
            </a:xfrm>
            <a:custGeom>
              <a:rect b="b" l="l" r="r" t="t"/>
              <a:pathLst>
                <a:path extrusionOk="0" h="242988" w="1059445">
                  <a:moveTo>
                    <a:pt x="25346" y="241780"/>
                  </a:moveTo>
                  <a:cubicBezTo>
                    <a:pt x="16535" y="218686"/>
                    <a:pt x="13483" y="193806"/>
                    <a:pt x="3116" y="170885"/>
                  </a:cubicBezTo>
                  <a:cubicBezTo>
                    <a:pt x="-1606" y="160519"/>
                    <a:pt x="-1318" y="147158"/>
                    <a:pt x="6456" y="136273"/>
                  </a:cubicBezTo>
                  <a:cubicBezTo>
                    <a:pt x="47576" y="136734"/>
                    <a:pt x="84031" y="116116"/>
                    <a:pt x="123827" y="110357"/>
                  </a:cubicBezTo>
                  <a:cubicBezTo>
                    <a:pt x="215051" y="97111"/>
                    <a:pt x="303971" y="71656"/>
                    <a:pt x="397729" y="70504"/>
                  </a:cubicBezTo>
                  <a:cubicBezTo>
                    <a:pt x="467184" y="69640"/>
                    <a:pt x="536696" y="56222"/>
                    <a:pt x="605806" y="45798"/>
                  </a:cubicBezTo>
                  <a:cubicBezTo>
                    <a:pt x="653721" y="38599"/>
                    <a:pt x="702155" y="40730"/>
                    <a:pt x="750071" y="33991"/>
                  </a:cubicBezTo>
                  <a:cubicBezTo>
                    <a:pt x="795395" y="27599"/>
                    <a:pt x="841007" y="22992"/>
                    <a:pt x="886446" y="17348"/>
                  </a:cubicBezTo>
                  <a:cubicBezTo>
                    <a:pt x="933441" y="11473"/>
                    <a:pt x="980896" y="9458"/>
                    <a:pt x="1027602" y="474"/>
                  </a:cubicBezTo>
                  <a:cubicBezTo>
                    <a:pt x="1041827" y="-2291"/>
                    <a:pt x="1049775" y="7384"/>
                    <a:pt x="1053345" y="20631"/>
                  </a:cubicBezTo>
                  <a:cubicBezTo>
                    <a:pt x="1060256" y="46086"/>
                    <a:pt x="1062617" y="71541"/>
                    <a:pt x="1053345" y="96881"/>
                  </a:cubicBezTo>
                  <a:cubicBezTo>
                    <a:pt x="1049890" y="106153"/>
                    <a:pt x="1048335" y="115540"/>
                    <a:pt x="1048047" y="125331"/>
                  </a:cubicBezTo>
                  <a:cubicBezTo>
                    <a:pt x="1018445" y="142666"/>
                    <a:pt x="984639" y="138347"/>
                    <a:pt x="953482" y="138807"/>
                  </a:cubicBezTo>
                  <a:cubicBezTo>
                    <a:pt x="825170" y="140650"/>
                    <a:pt x="698815" y="161383"/>
                    <a:pt x="571942" y="176011"/>
                  </a:cubicBezTo>
                  <a:cubicBezTo>
                    <a:pt x="485383" y="186032"/>
                    <a:pt x="398708" y="187875"/>
                    <a:pt x="312149" y="194210"/>
                  </a:cubicBezTo>
                  <a:cubicBezTo>
                    <a:pt x="255019" y="198356"/>
                    <a:pt x="200308" y="216209"/>
                    <a:pt x="143984" y="225021"/>
                  </a:cubicBezTo>
                  <a:cubicBezTo>
                    <a:pt x="104476" y="231183"/>
                    <a:pt x="66409" y="247539"/>
                    <a:pt x="25346" y="241780"/>
                  </a:cubicBezTo>
                  <a:lnTo>
                    <a:pt x="25346" y="241780"/>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4"/>
            <p:cNvSpPr/>
            <p:nvPr/>
          </p:nvSpPr>
          <p:spPr>
            <a:xfrm>
              <a:off x="2258085" y="4224894"/>
              <a:ext cx="1029774" cy="214917"/>
            </a:xfrm>
            <a:custGeom>
              <a:rect b="b" l="l" r="r" t="t"/>
              <a:pathLst>
                <a:path extrusionOk="0" h="214917" w="1029774">
                  <a:moveTo>
                    <a:pt x="10925" y="214917"/>
                  </a:moveTo>
                  <a:cubicBezTo>
                    <a:pt x="-248" y="205588"/>
                    <a:pt x="-132" y="192745"/>
                    <a:pt x="40" y="179845"/>
                  </a:cubicBezTo>
                  <a:cubicBezTo>
                    <a:pt x="328" y="156751"/>
                    <a:pt x="501" y="133657"/>
                    <a:pt x="731" y="110563"/>
                  </a:cubicBezTo>
                  <a:cubicBezTo>
                    <a:pt x="45076" y="114940"/>
                    <a:pt x="86254" y="98699"/>
                    <a:pt x="128756" y="90982"/>
                  </a:cubicBezTo>
                  <a:cubicBezTo>
                    <a:pt x="219404" y="74453"/>
                    <a:pt x="308670" y="50898"/>
                    <a:pt x="402601" y="57003"/>
                  </a:cubicBezTo>
                  <a:cubicBezTo>
                    <a:pt x="466181" y="61092"/>
                    <a:pt x="528437" y="40705"/>
                    <a:pt x="591788" y="37307"/>
                  </a:cubicBezTo>
                  <a:cubicBezTo>
                    <a:pt x="679498" y="32584"/>
                    <a:pt x="765367" y="12658"/>
                    <a:pt x="853366" y="8972"/>
                  </a:cubicBezTo>
                  <a:cubicBezTo>
                    <a:pt x="902376" y="6956"/>
                    <a:pt x="951789" y="8915"/>
                    <a:pt x="1000568" y="737"/>
                  </a:cubicBezTo>
                  <a:cubicBezTo>
                    <a:pt x="1019516" y="-2431"/>
                    <a:pt x="1029536" y="4422"/>
                    <a:pt x="1029767" y="25098"/>
                  </a:cubicBezTo>
                  <a:cubicBezTo>
                    <a:pt x="1029940" y="44736"/>
                    <a:pt x="1027002" y="63683"/>
                    <a:pt x="1021819" y="82400"/>
                  </a:cubicBezTo>
                  <a:cubicBezTo>
                    <a:pt x="1016463" y="101866"/>
                    <a:pt x="1004427" y="110159"/>
                    <a:pt x="983406" y="112290"/>
                  </a:cubicBezTo>
                  <a:cubicBezTo>
                    <a:pt x="888093" y="121908"/>
                    <a:pt x="792204" y="124960"/>
                    <a:pt x="697121" y="139358"/>
                  </a:cubicBezTo>
                  <a:cubicBezTo>
                    <a:pt x="631928" y="149264"/>
                    <a:pt x="565468" y="151740"/>
                    <a:pt x="499412" y="154792"/>
                  </a:cubicBezTo>
                  <a:cubicBezTo>
                    <a:pt x="342246" y="162049"/>
                    <a:pt x="185425" y="170745"/>
                    <a:pt x="32464" y="212211"/>
                  </a:cubicBezTo>
                  <a:cubicBezTo>
                    <a:pt x="25553" y="213996"/>
                    <a:pt x="18124" y="214054"/>
                    <a:pt x="10925" y="214917"/>
                  </a:cubicBezTo>
                  <a:lnTo>
                    <a:pt x="10925" y="214917"/>
                  </a:lnTo>
                  <a:close/>
                </a:path>
              </a:pathLst>
            </a:custGeom>
            <a:solidFill>
              <a:srgbClr val="ECEB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4"/>
            <p:cNvSpPr/>
            <p:nvPr/>
          </p:nvSpPr>
          <p:spPr>
            <a:xfrm>
              <a:off x="1598594" y="1955567"/>
              <a:ext cx="3282" cy="74407"/>
            </a:xfrm>
            <a:custGeom>
              <a:rect b="b" l="l" r="r" t="t"/>
              <a:pathLst>
                <a:path extrusionOk="0" h="74407" w="3282">
                  <a:moveTo>
                    <a:pt x="58" y="52811"/>
                  </a:moveTo>
                  <a:cubicBezTo>
                    <a:pt x="0" y="40659"/>
                    <a:pt x="0" y="28450"/>
                    <a:pt x="0" y="16298"/>
                  </a:cubicBezTo>
                  <a:cubicBezTo>
                    <a:pt x="1555" y="11461"/>
                    <a:pt x="-1037" y="5126"/>
                    <a:pt x="3283" y="0"/>
                  </a:cubicBezTo>
                  <a:cubicBezTo>
                    <a:pt x="3283" y="24994"/>
                    <a:pt x="3283" y="49010"/>
                    <a:pt x="3283" y="74408"/>
                  </a:cubicBezTo>
                  <a:cubicBezTo>
                    <a:pt x="-1152" y="67036"/>
                    <a:pt x="1843" y="59319"/>
                    <a:pt x="58" y="52811"/>
                  </a:cubicBezTo>
                  <a:lnTo>
                    <a:pt x="58" y="52811"/>
                  </a:lnTo>
                  <a:close/>
                </a:path>
              </a:pathLst>
            </a:custGeom>
            <a:solidFill>
              <a:srgbClr val="EEC1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4"/>
            <p:cNvSpPr/>
            <p:nvPr/>
          </p:nvSpPr>
          <p:spPr>
            <a:xfrm>
              <a:off x="2152331" y="1932415"/>
              <a:ext cx="1670" cy="38010"/>
            </a:xfrm>
            <a:custGeom>
              <a:rect b="b" l="l" r="r" t="t"/>
              <a:pathLst>
                <a:path extrusionOk="0" h="38010" w="1670">
                  <a:moveTo>
                    <a:pt x="0" y="38010"/>
                  </a:moveTo>
                  <a:cubicBezTo>
                    <a:pt x="0" y="25398"/>
                    <a:pt x="0" y="12728"/>
                    <a:pt x="0" y="115"/>
                  </a:cubicBezTo>
                  <a:cubicBezTo>
                    <a:pt x="576" y="58"/>
                    <a:pt x="1094" y="58"/>
                    <a:pt x="1670" y="0"/>
                  </a:cubicBezTo>
                  <a:cubicBezTo>
                    <a:pt x="1670" y="12670"/>
                    <a:pt x="1670" y="25282"/>
                    <a:pt x="1670" y="37953"/>
                  </a:cubicBezTo>
                  <a:cubicBezTo>
                    <a:pt x="1094" y="37953"/>
                    <a:pt x="518" y="37953"/>
                    <a:pt x="0" y="38010"/>
                  </a:cubicBezTo>
                  <a:lnTo>
                    <a:pt x="0" y="38010"/>
                  </a:lnTo>
                  <a:close/>
                </a:path>
              </a:pathLst>
            </a:custGeom>
            <a:solidFill>
              <a:srgbClr val="EEC1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p:nvPr/>
          </p:nvSpPr>
          <p:spPr>
            <a:xfrm>
              <a:off x="1808472" y="3897649"/>
              <a:ext cx="732328" cy="913989"/>
            </a:xfrm>
            <a:custGeom>
              <a:rect b="b" l="l" r="r" t="t"/>
              <a:pathLst>
                <a:path extrusionOk="0" h="913989" w="732328">
                  <a:moveTo>
                    <a:pt x="436811" y="367546"/>
                  </a:moveTo>
                  <a:cubicBezTo>
                    <a:pt x="438942" y="377625"/>
                    <a:pt x="444874" y="397263"/>
                    <a:pt x="448445" y="408494"/>
                  </a:cubicBezTo>
                  <a:cubicBezTo>
                    <a:pt x="448560" y="416498"/>
                    <a:pt x="450403" y="429169"/>
                    <a:pt x="450575" y="437174"/>
                  </a:cubicBezTo>
                  <a:cubicBezTo>
                    <a:pt x="456334" y="444545"/>
                    <a:pt x="458062" y="515267"/>
                    <a:pt x="460769" y="541644"/>
                  </a:cubicBezTo>
                  <a:cubicBezTo>
                    <a:pt x="527805" y="710961"/>
                    <a:pt x="499240" y="665176"/>
                    <a:pt x="528842" y="718391"/>
                  </a:cubicBezTo>
                  <a:cubicBezTo>
                    <a:pt x="530051" y="720521"/>
                    <a:pt x="561784" y="762044"/>
                    <a:pt x="562072" y="764463"/>
                  </a:cubicBezTo>
                  <a:cubicBezTo>
                    <a:pt x="562475" y="777997"/>
                    <a:pt x="573014" y="778458"/>
                    <a:pt x="582401" y="779898"/>
                  </a:cubicBezTo>
                  <a:cubicBezTo>
                    <a:pt x="617359" y="785311"/>
                    <a:pt x="652374" y="784102"/>
                    <a:pt x="687505" y="781856"/>
                  </a:cubicBezTo>
                  <a:cubicBezTo>
                    <a:pt x="701211" y="783986"/>
                    <a:pt x="716127" y="780243"/>
                    <a:pt x="724939" y="797463"/>
                  </a:cubicBezTo>
                  <a:cubicBezTo>
                    <a:pt x="741122" y="829138"/>
                    <a:pt x="730525" y="849410"/>
                    <a:pt x="695107" y="850735"/>
                  </a:cubicBezTo>
                  <a:cubicBezTo>
                    <a:pt x="685431" y="851080"/>
                    <a:pt x="675641" y="851022"/>
                    <a:pt x="666081" y="852405"/>
                  </a:cubicBezTo>
                  <a:cubicBezTo>
                    <a:pt x="654908" y="854017"/>
                    <a:pt x="645291" y="859603"/>
                    <a:pt x="644772" y="871986"/>
                  </a:cubicBezTo>
                  <a:cubicBezTo>
                    <a:pt x="643966" y="890875"/>
                    <a:pt x="631526" y="894792"/>
                    <a:pt x="618338" y="890300"/>
                  </a:cubicBezTo>
                  <a:cubicBezTo>
                    <a:pt x="558040" y="869567"/>
                    <a:pt x="502580" y="894043"/>
                    <a:pt x="446199" y="907577"/>
                  </a:cubicBezTo>
                  <a:cubicBezTo>
                    <a:pt x="403293" y="917885"/>
                    <a:pt x="361597" y="915006"/>
                    <a:pt x="319729" y="904352"/>
                  </a:cubicBezTo>
                  <a:cubicBezTo>
                    <a:pt x="303258" y="900205"/>
                    <a:pt x="294274" y="889551"/>
                    <a:pt x="288918" y="873483"/>
                  </a:cubicBezTo>
                  <a:cubicBezTo>
                    <a:pt x="283446" y="857069"/>
                    <a:pt x="120464" y="498162"/>
                    <a:pt x="74622" y="445294"/>
                  </a:cubicBezTo>
                  <a:cubicBezTo>
                    <a:pt x="8046" y="368525"/>
                    <a:pt x="-19079" y="277416"/>
                    <a:pt x="14266" y="175192"/>
                  </a:cubicBezTo>
                  <a:cubicBezTo>
                    <a:pt x="23999" y="145360"/>
                    <a:pt x="45423" y="134188"/>
                    <a:pt x="74334" y="131942"/>
                  </a:cubicBezTo>
                  <a:cubicBezTo>
                    <a:pt x="105663" y="129523"/>
                    <a:pt x="141312" y="130674"/>
                    <a:pt x="172354" y="123245"/>
                  </a:cubicBezTo>
                  <a:cubicBezTo>
                    <a:pt x="176097" y="122324"/>
                    <a:pt x="198961" y="121172"/>
                    <a:pt x="204777" y="120884"/>
                  </a:cubicBezTo>
                  <a:cubicBezTo>
                    <a:pt x="241175" y="119041"/>
                    <a:pt x="261907" y="106717"/>
                    <a:pt x="288514" y="82759"/>
                  </a:cubicBezTo>
                  <a:cubicBezTo>
                    <a:pt x="296520" y="75560"/>
                    <a:pt x="303431" y="71241"/>
                    <a:pt x="313567" y="68016"/>
                  </a:cubicBezTo>
                  <a:cubicBezTo>
                    <a:pt x="354111" y="54885"/>
                    <a:pt x="396037" y="45440"/>
                    <a:pt x="429440" y="15838"/>
                  </a:cubicBezTo>
                  <a:cubicBezTo>
                    <a:pt x="441649" y="5011"/>
                    <a:pt x="459157" y="-57"/>
                    <a:pt x="475628" y="0"/>
                  </a:cubicBezTo>
                  <a:cubicBezTo>
                    <a:pt x="512774" y="116"/>
                    <a:pt x="545140" y="5241"/>
                    <a:pt x="582171" y="7027"/>
                  </a:cubicBezTo>
                  <a:cubicBezTo>
                    <a:pt x="597029" y="7775"/>
                    <a:pt x="615458" y="5357"/>
                    <a:pt x="624615" y="20733"/>
                  </a:cubicBezTo>
                  <a:cubicBezTo>
                    <a:pt x="629223" y="35246"/>
                    <a:pt x="630374" y="56382"/>
                    <a:pt x="626574" y="71298"/>
                  </a:cubicBezTo>
                  <a:cubicBezTo>
                    <a:pt x="622657" y="82644"/>
                    <a:pt x="618568" y="83738"/>
                    <a:pt x="610506" y="92492"/>
                  </a:cubicBezTo>
                  <a:cubicBezTo>
                    <a:pt x="588333" y="113628"/>
                    <a:pt x="510931" y="136146"/>
                    <a:pt x="502523" y="137758"/>
                  </a:cubicBezTo>
                  <a:cubicBezTo>
                    <a:pt x="469926" y="143978"/>
                    <a:pt x="452361" y="164538"/>
                    <a:pt x="441649" y="195004"/>
                  </a:cubicBezTo>
                  <a:cubicBezTo>
                    <a:pt x="434162" y="216255"/>
                    <a:pt x="431858" y="234914"/>
                    <a:pt x="431686" y="263191"/>
                  </a:cubicBezTo>
                  <a:cubicBezTo>
                    <a:pt x="431283" y="270102"/>
                    <a:pt x="418267" y="279432"/>
                    <a:pt x="436811" y="367546"/>
                  </a:cubicBezTo>
                  <a:lnTo>
                    <a:pt x="436811" y="367546"/>
                  </a:lnTo>
                  <a:close/>
                </a:path>
              </a:pathLst>
            </a:custGeom>
            <a:solidFill>
              <a:srgbClr val="EEC1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53" name="Google Shape;153;p4"/>
          <p:cNvSpPr txBox="1"/>
          <p:nvPr/>
        </p:nvSpPr>
        <p:spPr>
          <a:xfrm>
            <a:off x="4328960" y="1687789"/>
            <a:ext cx="7279500" cy="3540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rgbClr val="3F3F3F"/>
                </a:solidFill>
                <a:latin typeface="Cambria"/>
                <a:ea typeface="Cambria"/>
                <a:cs typeface="Cambria"/>
                <a:sym typeface="Cambria"/>
              </a:rPr>
              <a:t>Lý do chọn đề tài:</a:t>
            </a:r>
            <a:endParaRPr/>
          </a:p>
          <a:p>
            <a:pPr indent="-228600" lvl="0" marL="228600" marR="0" rtl="0" algn="just">
              <a:spcBef>
                <a:spcPts val="0"/>
              </a:spcBef>
              <a:spcAft>
                <a:spcPts val="0"/>
              </a:spcAft>
              <a:buClr>
                <a:srgbClr val="3F3F3F"/>
              </a:buClr>
              <a:buSzPts val="1600"/>
              <a:buFont typeface="Noto Sans Symbols"/>
              <a:buChar char="⮚"/>
            </a:pPr>
            <a:r>
              <a:rPr lang="en-US" sz="1600">
                <a:solidFill>
                  <a:srgbClr val="3F3F3F"/>
                </a:solidFill>
                <a:latin typeface="Cambria"/>
                <a:ea typeface="Cambria"/>
                <a:cs typeface="Cambria"/>
                <a:sym typeface="Cambria"/>
              </a:rPr>
              <a:t>Ở một số công ty vẫn sử dụng phương thức chấm công bằng thẻ từ hoặc nhận dạng dấu vân tay. Điều này thực sự nguy hiểm ở thời điểm hiện tại bởi vì có thể bị lây bệnh thông qua chiếc thẻ từ của mình hay thậm chí là trên chính ngón tay của mình.</a:t>
            </a:r>
            <a:endParaRPr/>
          </a:p>
          <a:p>
            <a:pPr indent="-228600" lvl="0" marL="228600" marR="0" rtl="0" algn="just">
              <a:spcBef>
                <a:spcPts val="0"/>
              </a:spcBef>
              <a:spcAft>
                <a:spcPts val="0"/>
              </a:spcAft>
              <a:buClr>
                <a:srgbClr val="3F3F3F"/>
              </a:buClr>
              <a:buSzPts val="1600"/>
              <a:buFont typeface="Noto Sans Symbols"/>
              <a:buChar char="⮚"/>
            </a:pPr>
            <a:r>
              <a:rPr lang="en-US" sz="1600">
                <a:solidFill>
                  <a:srgbClr val="3F3F3F"/>
                </a:solidFill>
                <a:latin typeface="Cambria"/>
                <a:ea typeface="Cambria"/>
                <a:cs typeface="Cambria"/>
                <a:sym typeface="Cambria"/>
              </a:rPr>
              <a:t>Để giải quyết được triệt để vấn đề này, chúng tôi tìm đến giải pháp chấm công bằng nhận diện khuôn mặt một cách tự động đảm bảo tính an toàn cho nhân viên và tính xác của hệ thống nhận diện.</a:t>
            </a:r>
            <a:endParaRPr/>
          </a:p>
          <a:p>
            <a:pPr indent="-127000" lvl="0" marL="228600" marR="0" rtl="0" algn="just">
              <a:spcBef>
                <a:spcPts val="0"/>
              </a:spcBef>
              <a:spcAft>
                <a:spcPts val="0"/>
              </a:spcAft>
              <a:buClr>
                <a:schemeClr val="dk1"/>
              </a:buClr>
              <a:buSzPts val="1600"/>
              <a:buFont typeface="Noto Sans Symbols"/>
              <a:buNone/>
            </a:pPr>
            <a:r>
              <a:t/>
            </a:r>
            <a:endParaRPr sz="1600">
              <a:solidFill>
                <a:srgbClr val="3F3F3F"/>
              </a:solidFill>
              <a:latin typeface="Cambria"/>
              <a:ea typeface="Cambria"/>
              <a:cs typeface="Cambria"/>
              <a:sym typeface="Cambria"/>
            </a:endParaRPr>
          </a:p>
          <a:p>
            <a:pPr indent="0" lvl="0" marL="0" marR="0" rtl="0" algn="just">
              <a:spcBef>
                <a:spcPts val="0"/>
              </a:spcBef>
              <a:spcAft>
                <a:spcPts val="0"/>
              </a:spcAft>
              <a:buNone/>
            </a:pPr>
            <a:r>
              <a:rPr b="1" lang="en-US" sz="1600">
                <a:solidFill>
                  <a:srgbClr val="3F3F3F"/>
                </a:solidFill>
                <a:latin typeface="Cambria"/>
                <a:ea typeface="Cambria"/>
                <a:cs typeface="Cambria"/>
                <a:sym typeface="Cambria"/>
              </a:rPr>
              <a:t>Mục tiêu của đề tài:</a:t>
            </a:r>
            <a:endParaRPr b="1" sz="1600">
              <a:solidFill>
                <a:srgbClr val="3F3F3F"/>
              </a:solidFill>
              <a:latin typeface="Cambria"/>
              <a:ea typeface="Cambria"/>
              <a:cs typeface="Cambria"/>
              <a:sym typeface="Cambria"/>
            </a:endParaRPr>
          </a:p>
          <a:p>
            <a:pPr indent="-171450" lvl="0" marL="171450" marR="0" rtl="0" algn="just">
              <a:spcBef>
                <a:spcPts val="0"/>
              </a:spcBef>
              <a:spcAft>
                <a:spcPts val="0"/>
              </a:spcAft>
              <a:buClr>
                <a:srgbClr val="3F3F3F"/>
              </a:buClr>
              <a:buSzPts val="1600"/>
              <a:buFont typeface="Noto Sans Symbols"/>
              <a:buChar char="⮚"/>
            </a:pPr>
            <a:r>
              <a:rPr lang="en-US" sz="1600">
                <a:solidFill>
                  <a:srgbClr val="3F3F3F"/>
                </a:solidFill>
                <a:latin typeface="Cambria"/>
                <a:ea typeface="Cambria"/>
                <a:cs typeface="Cambria"/>
                <a:sym typeface="Cambria"/>
              </a:rPr>
              <a:t>Cung cấp một ứng dụng chấm công bằng nhận dạng khuôn mặt sử dụng công nghệ Deep Learning để phục vụ cho các công ty với độ nhận diện chính xác cao.</a:t>
            </a:r>
            <a:endParaRPr/>
          </a:p>
          <a:p>
            <a:pPr indent="-171450" lvl="0" marL="171450" marR="0" rtl="0" algn="just">
              <a:spcBef>
                <a:spcPts val="0"/>
              </a:spcBef>
              <a:spcAft>
                <a:spcPts val="0"/>
              </a:spcAft>
              <a:buClr>
                <a:srgbClr val="3F3F3F"/>
              </a:buClr>
              <a:buSzPts val="1600"/>
              <a:buFont typeface="Noto Sans Symbols"/>
              <a:buChar char="⮚"/>
            </a:pPr>
            <a:r>
              <a:rPr lang="en-US" sz="1600">
                <a:solidFill>
                  <a:srgbClr val="3F3F3F"/>
                </a:solidFill>
                <a:latin typeface="Cambria"/>
                <a:ea typeface="Cambria"/>
                <a:cs typeface="Cambria"/>
                <a:sym typeface="Cambria"/>
              </a:rPr>
              <a:t>Xây dựng được một ứng dụng mang tính thực tế, thân thiện với người dùng.</a:t>
            </a:r>
            <a:endParaRPr sz="1600">
              <a:solidFill>
                <a:srgbClr val="3F3F3F"/>
              </a:solidFill>
              <a:latin typeface="Cambria"/>
              <a:ea typeface="Cambria"/>
              <a:cs typeface="Cambria"/>
              <a:sym typeface="Cambria"/>
            </a:endParaRPr>
          </a:p>
          <a:p>
            <a:pPr indent="0" lvl="0" marL="0" marR="0" rtl="0" algn="just">
              <a:spcBef>
                <a:spcPts val="0"/>
              </a:spcBef>
              <a:spcAft>
                <a:spcPts val="0"/>
              </a:spcAft>
              <a:buNone/>
            </a:pPr>
            <a:r>
              <a:t/>
            </a:r>
            <a:endParaRPr sz="1600">
              <a:solidFill>
                <a:srgbClr val="3F3F3F"/>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Mô tả bài toán nhận diện khuôn mặt</a:t>
            </a:r>
            <a:endParaRPr sz="4000">
              <a:latin typeface="Cambria"/>
              <a:ea typeface="Cambria"/>
              <a:cs typeface="Cambria"/>
              <a:sym typeface="Cambria"/>
            </a:endParaRPr>
          </a:p>
        </p:txBody>
      </p:sp>
      <p:pic>
        <p:nvPicPr>
          <p:cNvPr id="159" name="Google Shape;159;p5"/>
          <p:cNvPicPr preferRelativeResize="0"/>
          <p:nvPr/>
        </p:nvPicPr>
        <p:blipFill rotWithShape="1">
          <a:blip r:embed="rId3">
            <a:alphaModFix/>
          </a:blip>
          <a:srcRect b="0" l="0" r="0" t="0"/>
          <a:stretch/>
        </p:blipFill>
        <p:spPr>
          <a:xfrm>
            <a:off x="7747569" y="1758216"/>
            <a:ext cx="499518" cy="3174274"/>
          </a:xfrm>
          <a:prstGeom prst="rect">
            <a:avLst/>
          </a:prstGeom>
          <a:noFill/>
          <a:ln>
            <a:noFill/>
          </a:ln>
        </p:spPr>
      </p:pic>
      <p:pic>
        <p:nvPicPr>
          <p:cNvPr id="160" name="Google Shape;160;p5"/>
          <p:cNvPicPr preferRelativeResize="0"/>
          <p:nvPr/>
        </p:nvPicPr>
        <p:blipFill rotWithShape="1">
          <a:blip r:embed="rId4">
            <a:alphaModFix/>
          </a:blip>
          <a:srcRect b="0" l="0" r="0" t="0"/>
          <a:stretch/>
        </p:blipFill>
        <p:spPr>
          <a:xfrm>
            <a:off x="8759676" y="5333155"/>
            <a:ext cx="1016591" cy="1019240"/>
          </a:xfrm>
          <a:prstGeom prst="rect">
            <a:avLst/>
          </a:prstGeom>
          <a:noFill/>
          <a:ln>
            <a:noFill/>
          </a:ln>
        </p:spPr>
      </p:pic>
      <p:sp>
        <p:nvSpPr>
          <p:cNvPr id="161" name="Google Shape;161;p5"/>
          <p:cNvSpPr/>
          <p:nvPr/>
        </p:nvSpPr>
        <p:spPr>
          <a:xfrm>
            <a:off x="4965805" y="2828362"/>
            <a:ext cx="1358538" cy="1041673"/>
          </a:xfrm>
          <a:prstGeom prst="cube">
            <a:avLst>
              <a:gd fmla="val 25000" name="adj"/>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5"/>
          <p:cNvSpPr txBox="1"/>
          <p:nvPr/>
        </p:nvSpPr>
        <p:spPr>
          <a:xfrm>
            <a:off x="4667883" y="2459030"/>
            <a:ext cx="1954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Mô hình FaceNet</a:t>
            </a:r>
            <a:endParaRPr sz="1800">
              <a:solidFill>
                <a:schemeClr val="dk1"/>
              </a:solidFill>
              <a:latin typeface="Arial"/>
              <a:ea typeface="Arial"/>
              <a:cs typeface="Arial"/>
              <a:sym typeface="Arial"/>
            </a:endParaRPr>
          </a:p>
        </p:txBody>
      </p:sp>
      <p:cxnSp>
        <p:nvCxnSpPr>
          <p:cNvPr id="163" name="Google Shape;163;p5"/>
          <p:cNvCxnSpPr/>
          <p:nvPr/>
        </p:nvCxnSpPr>
        <p:spPr>
          <a:xfrm>
            <a:off x="3712680" y="3473758"/>
            <a:ext cx="1189149" cy="0"/>
          </a:xfrm>
          <a:prstGeom prst="straightConnector1">
            <a:avLst/>
          </a:prstGeom>
          <a:noFill/>
          <a:ln cap="flat" cmpd="sng" w="19050">
            <a:solidFill>
              <a:schemeClr val="dk1"/>
            </a:solidFill>
            <a:prstDash val="solid"/>
            <a:miter lim="800000"/>
            <a:headEnd len="sm" w="sm" type="none"/>
            <a:tailEnd len="med" w="med" type="triangle"/>
          </a:ln>
        </p:spPr>
      </p:cxnSp>
      <p:cxnSp>
        <p:nvCxnSpPr>
          <p:cNvPr id="164" name="Google Shape;164;p5"/>
          <p:cNvCxnSpPr/>
          <p:nvPr/>
        </p:nvCxnSpPr>
        <p:spPr>
          <a:xfrm>
            <a:off x="6444238" y="3345353"/>
            <a:ext cx="1288973" cy="11019"/>
          </a:xfrm>
          <a:prstGeom prst="straightConnector1">
            <a:avLst/>
          </a:prstGeom>
          <a:noFill/>
          <a:ln cap="flat" cmpd="sng" w="19050">
            <a:solidFill>
              <a:schemeClr val="dk1"/>
            </a:solidFill>
            <a:prstDash val="solid"/>
            <a:miter lim="800000"/>
            <a:headEnd len="sm" w="sm" type="none"/>
            <a:tailEnd len="med" w="med" type="triangle"/>
          </a:ln>
        </p:spPr>
      </p:cxnSp>
      <p:sp>
        <p:nvSpPr>
          <p:cNvPr id="165" name="Google Shape;165;p5"/>
          <p:cNvSpPr txBox="1"/>
          <p:nvPr/>
        </p:nvSpPr>
        <p:spPr>
          <a:xfrm>
            <a:off x="7938322" y="1350493"/>
            <a:ext cx="13516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Embedding</a:t>
            </a:r>
            <a:endParaRPr sz="1800">
              <a:solidFill>
                <a:schemeClr val="dk1"/>
              </a:solidFill>
              <a:latin typeface="Arial"/>
              <a:ea typeface="Arial"/>
              <a:cs typeface="Arial"/>
              <a:sym typeface="Arial"/>
            </a:endParaRPr>
          </a:p>
        </p:txBody>
      </p:sp>
      <p:sp>
        <p:nvSpPr>
          <p:cNvPr id="166" name="Google Shape;166;p5"/>
          <p:cNvSpPr/>
          <p:nvPr/>
        </p:nvSpPr>
        <p:spPr>
          <a:xfrm>
            <a:off x="10722566" y="2643696"/>
            <a:ext cx="1184365" cy="1175657"/>
          </a:xfrm>
          <a:prstGeom prst="can">
            <a:avLst>
              <a:gd fmla="val 25000"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pic>
        <p:nvPicPr>
          <p:cNvPr id="167" name="Google Shape;167;p5"/>
          <p:cNvPicPr preferRelativeResize="0"/>
          <p:nvPr/>
        </p:nvPicPr>
        <p:blipFill rotWithShape="1">
          <a:blip r:embed="rId5">
            <a:alphaModFix/>
          </a:blip>
          <a:srcRect b="0" l="0" r="0" t="0"/>
          <a:stretch/>
        </p:blipFill>
        <p:spPr>
          <a:xfrm>
            <a:off x="369900" y="2070686"/>
            <a:ext cx="3279847" cy="1748667"/>
          </a:xfrm>
          <a:prstGeom prst="rect">
            <a:avLst/>
          </a:prstGeom>
          <a:noFill/>
          <a:ln>
            <a:noFill/>
          </a:ln>
        </p:spPr>
      </p:pic>
      <p:pic>
        <p:nvPicPr>
          <p:cNvPr id="168" name="Google Shape;168;p5"/>
          <p:cNvPicPr preferRelativeResize="0"/>
          <p:nvPr/>
        </p:nvPicPr>
        <p:blipFill rotWithShape="1">
          <a:blip r:embed="rId6">
            <a:alphaModFix/>
          </a:blip>
          <a:srcRect b="0" l="0" r="0" t="0"/>
          <a:stretch/>
        </p:blipFill>
        <p:spPr>
          <a:xfrm>
            <a:off x="369900" y="3878103"/>
            <a:ext cx="3342780" cy="1253261"/>
          </a:xfrm>
          <a:prstGeom prst="rect">
            <a:avLst/>
          </a:prstGeom>
          <a:noFill/>
          <a:ln>
            <a:noFill/>
          </a:ln>
        </p:spPr>
      </p:pic>
      <p:pic>
        <p:nvPicPr>
          <p:cNvPr id="169" name="Google Shape;169;p5"/>
          <p:cNvPicPr preferRelativeResize="0"/>
          <p:nvPr/>
        </p:nvPicPr>
        <p:blipFill rotWithShape="1">
          <a:blip r:embed="rId7">
            <a:alphaModFix/>
          </a:blip>
          <a:srcRect b="0" l="0" r="0" t="0"/>
          <a:stretch/>
        </p:blipFill>
        <p:spPr>
          <a:xfrm>
            <a:off x="9947842" y="5326621"/>
            <a:ext cx="1019175" cy="1028700"/>
          </a:xfrm>
          <a:prstGeom prst="rect">
            <a:avLst/>
          </a:prstGeom>
          <a:noFill/>
          <a:ln>
            <a:noFill/>
          </a:ln>
        </p:spPr>
      </p:pic>
      <p:sp>
        <p:nvSpPr>
          <p:cNvPr id="170" name="Google Shape;170;p5"/>
          <p:cNvSpPr txBox="1"/>
          <p:nvPr/>
        </p:nvSpPr>
        <p:spPr>
          <a:xfrm>
            <a:off x="8662677" y="6352395"/>
            <a:ext cx="1210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QuangHD</a:t>
            </a:r>
            <a:endParaRPr sz="1800">
              <a:solidFill>
                <a:schemeClr val="dk1"/>
              </a:solidFill>
              <a:latin typeface="Arial"/>
              <a:ea typeface="Arial"/>
              <a:cs typeface="Arial"/>
              <a:sym typeface="Arial"/>
            </a:endParaRPr>
          </a:p>
        </p:txBody>
      </p:sp>
      <p:sp>
        <p:nvSpPr>
          <p:cNvPr id="171" name="Google Shape;171;p5"/>
          <p:cNvSpPr txBox="1"/>
          <p:nvPr/>
        </p:nvSpPr>
        <p:spPr>
          <a:xfrm>
            <a:off x="9907727" y="6355321"/>
            <a:ext cx="10994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TrungQT</a:t>
            </a:r>
            <a:endParaRPr sz="1800">
              <a:solidFill>
                <a:schemeClr val="dk1"/>
              </a:solidFill>
              <a:latin typeface="Arial"/>
              <a:ea typeface="Arial"/>
              <a:cs typeface="Arial"/>
              <a:sym typeface="Arial"/>
            </a:endParaRPr>
          </a:p>
        </p:txBody>
      </p:sp>
      <p:cxnSp>
        <p:nvCxnSpPr>
          <p:cNvPr id="172" name="Google Shape;172;p5"/>
          <p:cNvCxnSpPr/>
          <p:nvPr/>
        </p:nvCxnSpPr>
        <p:spPr>
          <a:xfrm>
            <a:off x="11314748" y="4041067"/>
            <a:ext cx="0" cy="1011470"/>
          </a:xfrm>
          <a:prstGeom prst="straightConnector1">
            <a:avLst/>
          </a:prstGeom>
          <a:noFill/>
          <a:ln cap="flat" cmpd="sng" w="19050">
            <a:solidFill>
              <a:schemeClr val="dk1"/>
            </a:solidFill>
            <a:prstDash val="solid"/>
            <a:miter lim="800000"/>
            <a:headEnd len="sm" w="sm" type="none"/>
            <a:tailEnd len="med" w="med" type="triangle"/>
          </a:ln>
        </p:spPr>
      </p:cxnSp>
      <p:sp>
        <p:nvSpPr>
          <p:cNvPr id="173" name="Google Shape;173;p5"/>
          <p:cNvSpPr txBox="1"/>
          <p:nvPr/>
        </p:nvSpPr>
        <p:spPr>
          <a:xfrm>
            <a:off x="6422094" y="2987040"/>
            <a:ext cx="12019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Trích xuất</a:t>
            </a:r>
            <a:endParaRPr sz="1800">
              <a:solidFill>
                <a:schemeClr val="dk1"/>
              </a:solidFill>
              <a:latin typeface="Arial"/>
              <a:ea typeface="Arial"/>
              <a:cs typeface="Arial"/>
              <a:sym typeface="Arial"/>
            </a:endParaRPr>
          </a:p>
        </p:txBody>
      </p:sp>
      <p:sp>
        <p:nvSpPr>
          <p:cNvPr id="174" name="Google Shape;174;p5"/>
          <p:cNvSpPr txBox="1"/>
          <p:nvPr/>
        </p:nvSpPr>
        <p:spPr>
          <a:xfrm>
            <a:off x="6483162" y="3289092"/>
            <a:ext cx="11721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đặc trưng</a:t>
            </a:r>
            <a:endParaRPr sz="1800">
              <a:solidFill>
                <a:schemeClr val="dk1"/>
              </a:solidFill>
              <a:latin typeface="Arial"/>
              <a:ea typeface="Arial"/>
              <a:cs typeface="Arial"/>
              <a:sym typeface="Arial"/>
            </a:endParaRPr>
          </a:p>
        </p:txBody>
      </p:sp>
      <p:cxnSp>
        <p:nvCxnSpPr>
          <p:cNvPr id="175" name="Google Shape;175;p5"/>
          <p:cNvCxnSpPr/>
          <p:nvPr/>
        </p:nvCxnSpPr>
        <p:spPr>
          <a:xfrm>
            <a:off x="9517468" y="3310516"/>
            <a:ext cx="1013016" cy="2311"/>
          </a:xfrm>
          <a:prstGeom prst="straightConnector1">
            <a:avLst/>
          </a:prstGeom>
          <a:noFill/>
          <a:ln cap="flat" cmpd="sng" w="19050">
            <a:solidFill>
              <a:schemeClr val="dk1"/>
            </a:solidFill>
            <a:prstDash val="solid"/>
            <a:miter lim="800000"/>
            <a:headEnd len="sm" w="sm" type="none"/>
            <a:tailEnd len="med" w="med" type="triangle"/>
          </a:ln>
        </p:spPr>
      </p:cxnSp>
      <p:sp>
        <p:nvSpPr>
          <p:cNvPr id="176" name="Google Shape;176;p5"/>
          <p:cNvSpPr txBox="1"/>
          <p:nvPr/>
        </p:nvSpPr>
        <p:spPr>
          <a:xfrm>
            <a:off x="7565287" y="4921732"/>
            <a:ext cx="81463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QuangHD</a:t>
            </a:r>
            <a:endParaRPr sz="1200">
              <a:solidFill>
                <a:schemeClr val="dk1"/>
              </a:solidFill>
              <a:latin typeface="Arial"/>
              <a:ea typeface="Arial"/>
              <a:cs typeface="Arial"/>
              <a:sym typeface="Arial"/>
            </a:endParaRPr>
          </a:p>
        </p:txBody>
      </p:sp>
      <p:sp>
        <p:nvSpPr>
          <p:cNvPr id="177" name="Google Shape;177;p5"/>
          <p:cNvSpPr txBox="1"/>
          <p:nvPr/>
        </p:nvSpPr>
        <p:spPr>
          <a:xfrm>
            <a:off x="8215692" y="4915333"/>
            <a:ext cx="74892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TrungQT</a:t>
            </a:r>
            <a:endParaRPr sz="1100">
              <a:solidFill>
                <a:schemeClr val="dk1"/>
              </a:solidFill>
              <a:latin typeface="Arial"/>
              <a:ea typeface="Arial"/>
              <a:cs typeface="Arial"/>
              <a:sym typeface="Arial"/>
            </a:endParaRPr>
          </a:p>
        </p:txBody>
      </p:sp>
      <p:sp>
        <p:nvSpPr>
          <p:cNvPr id="178" name="Google Shape;178;p5"/>
          <p:cNvSpPr txBox="1"/>
          <p:nvPr/>
        </p:nvSpPr>
        <p:spPr>
          <a:xfrm>
            <a:off x="376100" y="1124208"/>
            <a:ext cx="76950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Bước 1: Trích xuất và lưu trữ  các vector đặc trưng các khuôn mặt</a:t>
            </a:r>
            <a:endParaRPr sz="2000">
              <a:solidFill>
                <a:schemeClr val="dk1"/>
              </a:solidFill>
              <a:latin typeface="Arial"/>
              <a:ea typeface="Arial"/>
              <a:cs typeface="Arial"/>
              <a:sym typeface="Arial"/>
            </a:endParaRPr>
          </a:p>
        </p:txBody>
      </p:sp>
      <p:sp>
        <p:nvSpPr>
          <p:cNvPr id="179" name="Google Shape;179;p5"/>
          <p:cNvSpPr txBox="1"/>
          <p:nvPr/>
        </p:nvSpPr>
        <p:spPr>
          <a:xfrm>
            <a:off x="9503323" y="2919760"/>
            <a:ext cx="9541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Lưu trữ</a:t>
            </a:r>
            <a:endParaRPr sz="1800">
              <a:solidFill>
                <a:schemeClr val="dk1"/>
              </a:solidFill>
              <a:latin typeface="Arial"/>
              <a:ea typeface="Arial"/>
              <a:cs typeface="Arial"/>
              <a:sym typeface="Arial"/>
            </a:endParaRPr>
          </a:p>
        </p:txBody>
      </p:sp>
      <p:pic>
        <p:nvPicPr>
          <p:cNvPr id="180" name="Google Shape;180;p5"/>
          <p:cNvPicPr preferRelativeResize="0"/>
          <p:nvPr/>
        </p:nvPicPr>
        <p:blipFill rotWithShape="1">
          <a:blip r:embed="rId8">
            <a:alphaModFix/>
          </a:blip>
          <a:srcRect b="0" l="0" r="0" t="0"/>
          <a:stretch/>
        </p:blipFill>
        <p:spPr>
          <a:xfrm>
            <a:off x="379537" y="5184497"/>
            <a:ext cx="3333143" cy="1253261"/>
          </a:xfrm>
          <a:prstGeom prst="rect">
            <a:avLst/>
          </a:prstGeom>
          <a:noFill/>
          <a:ln>
            <a:noFill/>
          </a:ln>
        </p:spPr>
      </p:pic>
      <p:sp>
        <p:nvSpPr>
          <p:cNvPr id="181" name="Google Shape;181;p5"/>
          <p:cNvSpPr txBox="1"/>
          <p:nvPr/>
        </p:nvSpPr>
        <p:spPr>
          <a:xfrm>
            <a:off x="1487885" y="1701354"/>
            <a:ext cx="10438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Đầu vào</a:t>
            </a:r>
            <a:endParaRPr sz="1800">
              <a:solidFill>
                <a:schemeClr val="dk1"/>
              </a:solidFill>
              <a:latin typeface="Arial"/>
              <a:ea typeface="Arial"/>
              <a:cs typeface="Arial"/>
              <a:sym typeface="Arial"/>
            </a:endParaRPr>
          </a:p>
        </p:txBody>
      </p:sp>
      <p:sp>
        <p:nvSpPr>
          <p:cNvPr id="182" name="Google Shape;182;p5"/>
          <p:cNvSpPr txBox="1"/>
          <p:nvPr/>
        </p:nvSpPr>
        <p:spPr>
          <a:xfrm>
            <a:off x="3782580" y="3078254"/>
            <a:ext cx="1069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Đưa vào</a:t>
            </a:r>
            <a:endParaRPr sz="1800">
              <a:solidFill>
                <a:schemeClr val="dk1"/>
              </a:solidFill>
              <a:latin typeface="Arial"/>
              <a:ea typeface="Arial"/>
              <a:cs typeface="Arial"/>
              <a:sym typeface="Arial"/>
            </a:endParaRPr>
          </a:p>
        </p:txBody>
      </p:sp>
      <p:pic>
        <p:nvPicPr>
          <p:cNvPr id="183" name="Google Shape;183;p5"/>
          <p:cNvPicPr preferRelativeResize="0"/>
          <p:nvPr/>
        </p:nvPicPr>
        <p:blipFill rotWithShape="1">
          <a:blip r:embed="rId9">
            <a:alphaModFix/>
          </a:blip>
          <a:srcRect b="0" l="0" r="0" t="0"/>
          <a:stretch/>
        </p:blipFill>
        <p:spPr>
          <a:xfrm>
            <a:off x="8886993" y="1758216"/>
            <a:ext cx="507333" cy="3174274"/>
          </a:xfrm>
          <a:prstGeom prst="rect">
            <a:avLst/>
          </a:prstGeom>
          <a:noFill/>
          <a:ln>
            <a:noFill/>
          </a:ln>
        </p:spPr>
      </p:pic>
      <p:sp>
        <p:nvSpPr>
          <p:cNvPr id="184" name="Google Shape;184;p5"/>
          <p:cNvSpPr txBox="1"/>
          <p:nvPr/>
        </p:nvSpPr>
        <p:spPr>
          <a:xfrm>
            <a:off x="8800569" y="4921732"/>
            <a:ext cx="80663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NhanHLH</a:t>
            </a:r>
            <a:endParaRPr sz="1100">
              <a:solidFill>
                <a:schemeClr val="dk1"/>
              </a:solidFill>
              <a:latin typeface="Arial"/>
              <a:ea typeface="Arial"/>
              <a:cs typeface="Arial"/>
              <a:sym typeface="Arial"/>
            </a:endParaRPr>
          </a:p>
        </p:txBody>
      </p:sp>
      <p:pic>
        <p:nvPicPr>
          <p:cNvPr id="185" name="Google Shape;185;p5"/>
          <p:cNvPicPr preferRelativeResize="0"/>
          <p:nvPr/>
        </p:nvPicPr>
        <p:blipFill rotWithShape="1">
          <a:blip r:embed="rId10">
            <a:alphaModFix/>
          </a:blip>
          <a:srcRect b="0" l="0" r="0" t="0"/>
          <a:stretch/>
        </p:blipFill>
        <p:spPr>
          <a:xfrm>
            <a:off x="11116169" y="5326621"/>
            <a:ext cx="1038225" cy="1028700"/>
          </a:xfrm>
          <a:prstGeom prst="rect">
            <a:avLst/>
          </a:prstGeom>
          <a:noFill/>
          <a:ln>
            <a:noFill/>
          </a:ln>
        </p:spPr>
      </p:pic>
      <p:sp>
        <p:nvSpPr>
          <p:cNvPr id="186" name="Google Shape;186;p5"/>
          <p:cNvSpPr txBox="1"/>
          <p:nvPr/>
        </p:nvSpPr>
        <p:spPr>
          <a:xfrm>
            <a:off x="11066882" y="6334977"/>
            <a:ext cx="1197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NhanHLH</a:t>
            </a:r>
            <a:endParaRPr sz="1800">
              <a:solidFill>
                <a:schemeClr val="dk1"/>
              </a:solidFill>
              <a:latin typeface="Arial"/>
              <a:ea typeface="Arial"/>
              <a:cs typeface="Arial"/>
              <a:sym typeface="Arial"/>
            </a:endParaRPr>
          </a:p>
        </p:txBody>
      </p:sp>
      <p:pic>
        <p:nvPicPr>
          <p:cNvPr id="187" name="Google Shape;187;p5"/>
          <p:cNvPicPr preferRelativeResize="0"/>
          <p:nvPr/>
        </p:nvPicPr>
        <p:blipFill rotWithShape="1">
          <a:blip r:embed="rId11">
            <a:alphaModFix/>
          </a:blip>
          <a:srcRect b="0" l="0" r="0" t="0"/>
          <a:stretch/>
        </p:blipFill>
        <p:spPr>
          <a:xfrm>
            <a:off x="8318906" y="1747910"/>
            <a:ext cx="498946" cy="3174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None/>
            </a:pPr>
            <a:r>
              <a:rPr lang="en-US" sz="4000">
                <a:latin typeface="Cambria"/>
                <a:ea typeface="Cambria"/>
                <a:cs typeface="Cambria"/>
                <a:sym typeface="Cambria"/>
              </a:rPr>
              <a:t>Mô tả bài toán nhận diện khuôn mặt</a:t>
            </a:r>
            <a:endParaRPr sz="4000">
              <a:latin typeface="Cambria"/>
              <a:ea typeface="Cambria"/>
              <a:cs typeface="Cambria"/>
              <a:sym typeface="Cambria"/>
            </a:endParaRPr>
          </a:p>
        </p:txBody>
      </p:sp>
      <p:pic>
        <p:nvPicPr>
          <p:cNvPr id="193" name="Google Shape;193;p6"/>
          <p:cNvPicPr preferRelativeResize="0"/>
          <p:nvPr/>
        </p:nvPicPr>
        <p:blipFill rotWithShape="1">
          <a:blip r:embed="rId3">
            <a:alphaModFix/>
          </a:blip>
          <a:srcRect b="0" l="0" r="0" t="0"/>
          <a:stretch/>
        </p:blipFill>
        <p:spPr>
          <a:xfrm>
            <a:off x="397326" y="1953440"/>
            <a:ext cx="1828800" cy="1828800"/>
          </a:xfrm>
          <a:prstGeom prst="rect">
            <a:avLst/>
          </a:prstGeom>
          <a:noFill/>
          <a:ln>
            <a:noFill/>
          </a:ln>
        </p:spPr>
      </p:pic>
      <p:pic>
        <p:nvPicPr>
          <p:cNvPr id="194" name="Google Shape;194;p6"/>
          <p:cNvPicPr preferRelativeResize="0"/>
          <p:nvPr/>
        </p:nvPicPr>
        <p:blipFill rotWithShape="1">
          <a:blip r:embed="rId4">
            <a:alphaModFix/>
          </a:blip>
          <a:srcRect b="0" l="0" r="0" t="0"/>
          <a:stretch/>
        </p:blipFill>
        <p:spPr>
          <a:xfrm>
            <a:off x="3094105" y="3768082"/>
            <a:ext cx="1019175" cy="1028700"/>
          </a:xfrm>
          <a:prstGeom prst="rect">
            <a:avLst/>
          </a:prstGeom>
          <a:noFill/>
          <a:ln>
            <a:noFill/>
          </a:ln>
        </p:spPr>
      </p:pic>
      <p:pic>
        <p:nvPicPr>
          <p:cNvPr id="195" name="Google Shape;195;p6"/>
          <p:cNvPicPr preferRelativeResize="0"/>
          <p:nvPr/>
        </p:nvPicPr>
        <p:blipFill rotWithShape="1">
          <a:blip r:embed="rId5">
            <a:alphaModFix/>
          </a:blip>
          <a:srcRect b="0" l="0" r="0" t="0"/>
          <a:stretch/>
        </p:blipFill>
        <p:spPr>
          <a:xfrm>
            <a:off x="3086445" y="4796782"/>
            <a:ext cx="1016591" cy="1019240"/>
          </a:xfrm>
          <a:prstGeom prst="rect">
            <a:avLst/>
          </a:prstGeom>
          <a:noFill/>
          <a:ln>
            <a:noFill/>
          </a:ln>
        </p:spPr>
      </p:pic>
      <p:pic>
        <p:nvPicPr>
          <p:cNvPr id="196" name="Google Shape;196;p6"/>
          <p:cNvPicPr preferRelativeResize="0"/>
          <p:nvPr/>
        </p:nvPicPr>
        <p:blipFill rotWithShape="1">
          <a:blip r:embed="rId6">
            <a:alphaModFix/>
          </a:blip>
          <a:srcRect b="0" l="0" r="0" t="0"/>
          <a:stretch/>
        </p:blipFill>
        <p:spPr>
          <a:xfrm>
            <a:off x="5040988" y="4493749"/>
            <a:ext cx="398877" cy="2218750"/>
          </a:xfrm>
          <a:prstGeom prst="rect">
            <a:avLst/>
          </a:prstGeom>
          <a:noFill/>
          <a:ln>
            <a:noFill/>
          </a:ln>
        </p:spPr>
      </p:pic>
      <p:pic>
        <p:nvPicPr>
          <p:cNvPr id="197" name="Google Shape;197;p6"/>
          <p:cNvPicPr preferRelativeResize="0"/>
          <p:nvPr/>
        </p:nvPicPr>
        <p:blipFill rotWithShape="1">
          <a:blip r:embed="rId7">
            <a:alphaModFix/>
          </a:blip>
          <a:srcRect b="0" l="0" r="0" t="0"/>
          <a:stretch/>
        </p:blipFill>
        <p:spPr>
          <a:xfrm>
            <a:off x="5711249" y="4493749"/>
            <a:ext cx="398878" cy="2218750"/>
          </a:xfrm>
          <a:prstGeom prst="rect">
            <a:avLst/>
          </a:prstGeom>
          <a:noFill/>
          <a:ln>
            <a:noFill/>
          </a:ln>
        </p:spPr>
      </p:pic>
      <p:pic>
        <p:nvPicPr>
          <p:cNvPr id="198" name="Google Shape;198;p6"/>
          <p:cNvPicPr preferRelativeResize="0"/>
          <p:nvPr/>
        </p:nvPicPr>
        <p:blipFill rotWithShape="1">
          <a:blip r:embed="rId8">
            <a:alphaModFix/>
          </a:blip>
          <a:srcRect b="0" l="0" r="0" t="0"/>
          <a:stretch/>
        </p:blipFill>
        <p:spPr>
          <a:xfrm>
            <a:off x="6330322" y="4493749"/>
            <a:ext cx="398877" cy="2218750"/>
          </a:xfrm>
          <a:prstGeom prst="rect">
            <a:avLst/>
          </a:prstGeom>
          <a:noFill/>
          <a:ln>
            <a:noFill/>
          </a:ln>
        </p:spPr>
      </p:pic>
      <p:sp>
        <p:nvSpPr>
          <p:cNvPr id="199" name="Google Shape;199;p6"/>
          <p:cNvSpPr txBox="1"/>
          <p:nvPr/>
        </p:nvSpPr>
        <p:spPr>
          <a:xfrm>
            <a:off x="376100" y="1124208"/>
            <a:ext cx="37000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Bước 2: Nhận dạng khuôn mặt</a:t>
            </a:r>
            <a:endParaRPr sz="2000">
              <a:solidFill>
                <a:schemeClr val="dk1"/>
              </a:solidFill>
              <a:latin typeface="Arial"/>
              <a:ea typeface="Arial"/>
              <a:cs typeface="Arial"/>
              <a:sym typeface="Arial"/>
            </a:endParaRPr>
          </a:p>
        </p:txBody>
      </p:sp>
      <p:sp>
        <p:nvSpPr>
          <p:cNvPr id="200" name="Google Shape;200;p6"/>
          <p:cNvSpPr txBox="1"/>
          <p:nvPr/>
        </p:nvSpPr>
        <p:spPr>
          <a:xfrm>
            <a:off x="789788" y="1584108"/>
            <a:ext cx="10438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Đầu vào</a:t>
            </a:r>
            <a:endParaRPr sz="1800">
              <a:solidFill>
                <a:schemeClr val="dk1"/>
              </a:solidFill>
              <a:latin typeface="Arial"/>
              <a:ea typeface="Arial"/>
              <a:cs typeface="Arial"/>
              <a:sym typeface="Arial"/>
            </a:endParaRPr>
          </a:p>
        </p:txBody>
      </p:sp>
      <p:pic>
        <p:nvPicPr>
          <p:cNvPr id="201" name="Google Shape;201;p6"/>
          <p:cNvPicPr preferRelativeResize="0"/>
          <p:nvPr/>
        </p:nvPicPr>
        <p:blipFill rotWithShape="1">
          <a:blip r:embed="rId9">
            <a:alphaModFix/>
          </a:blip>
          <a:srcRect b="0" l="0" r="0" t="0"/>
          <a:stretch/>
        </p:blipFill>
        <p:spPr>
          <a:xfrm>
            <a:off x="5040988" y="1877665"/>
            <a:ext cx="398877" cy="2218750"/>
          </a:xfrm>
          <a:prstGeom prst="rect">
            <a:avLst/>
          </a:prstGeom>
          <a:noFill/>
          <a:ln>
            <a:noFill/>
          </a:ln>
        </p:spPr>
      </p:pic>
      <p:sp>
        <p:nvSpPr>
          <p:cNvPr id="202" name="Google Shape;202;p6"/>
          <p:cNvSpPr/>
          <p:nvPr/>
        </p:nvSpPr>
        <p:spPr>
          <a:xfrm>
            <a:off x="2873192" y="2475495"/>
            <a:ext cx="1358538" cy="1041673"/>
          </a:xfrm>
          <a:prstGeom prst="cube">
            <a:avLst>
              <a:gd fmla="val 25000" name="adj"/>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6"/>
          <p:cNvSpPr txBox="1"/>
          <p:nvPr/>
        </p:nvSpPr>
        <p:spPr>
          <a:xfrm>
            <a:off x="2575270" y="2106163"/>
            <a:ext cx="1954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Mô hình FaceNet</a:t>
            </a:r>
            <a:endParaRPr sz="1800">
              <a:solidFill>
                <a:schemeClr val="dk1"/>
              </a:solidFill>
              <a:latin typeface="Arial"/>
              <a:ea typeface="Arial"/>
              <a:cs typeface="Arial"/>
              <a:sym typeface="Arial"/>
            </a:endParaRPr>
          </a:p>
        </p:txBody>
      </p:sp>
      <p:cxnSp>
        <p:nvCxnSpPr>
          <p:cNvPr id="204" name="Google Shape;204;p6"/>
          <p:cNvCxnSpPr/>
          <p:nvPr/>
        </p:nvCxnSpPr>
        <p:spPr>
          <a:xfrm>
            <a:off x="2226126" y="2987040"/>
            <a:ext cx="647066" cy="0"/>
          </a:xfrm>
          <a:prstGeom prst="straightConnector1">
            <a:avLst/>
          </a:prstGeom>
          <a:noFill/>
          <a:ln cap="flat" cmpd="sng" w="19050">
            <a:solidFill>
              <a:schemeClr val="dk1"/>
            </a:solidFill>
            <a:prstDash val="solid"/>
            <a:miter lim="800000"/>
            <a:headEnd len="sm" w="sm" type="none"/>
            <a:tailEnd len="med" w="med" type="triangle"/>
          </a:ln>
        </p:spPr>
      </p:cxnSp>
      <p:cxnSp>
        <p:nvCxnSpPr>
          <p:cNvPr id="205" name="Google Shape;205;p6"/>
          <p:cNvCxnSpPr/>
          <p:nvPr/>
        </p:nvCxnSpPr>
        <p:spPr>
          <a:xfrm>
            <a:off x="4321731" y="2913017"/>
            <a:ext cx="647066" cy="0"/>
          </a:xfrm>
          <a:prstGeom prst="straightConnector1">
            <a:avLst/>
          </a:prstGeom>
          <a:noFill/>
          <a:ln cap="flat" cmpd="sng" w="19050">
            <a:solidFill>
              <a:schemeClr val="dk1"/>
            </a:solidFill>
            <a:prstDash val="solid"/>
            <a:miter lim="800000"/>
            <a:headEnd len="sm" w="sm" type="none"/>
            <a:tailEnd len="med" w="med" type="triangle"/>
          </a:ln>
        </p:spPr>
      </p:cxnSp>
      <p:pic>
        <p:nvPicPr>
          <p:cNvPr id="206" name="Google Shape;206;p6"/>
          <p:cNvPicPr preferRelativeResize="0"/>
          <p:nvPr/>
        </p:nvPicPr>
        <p:blipFill rotWithShape="1">
          <a:blip r:embed="rId10">
            <a:alphaModFix/>
          </a:blip>
          <a:srcRect b="0" l="0" r="0" t="0"/>
          <a:stretch/>
        </p:blipFill>
        <p:spPr>
          <a:xfrm>
            <a:off x="3075627" y="5816022"/>
            <a:ext cx="1038225" cy="1028700"/>
          </a:xfrm>
          <a:prstGeom prst="rect">
            <a:avLst/>
          </a:prstGeom>
          <a:noFill/>
          <a:ln>
            <a:noFill/>
          </a:ln>
        </p:spPr>
      </p:pic>
      <p:sp>
        <p:nvSpPr>
          <p:cNvPr id="207" name="Google Shape;207;p6"/>
          <p:cNvSpPr/>
          <p:nvPr/>
        </p:nvSpPr>
        <p:spPr>
          <a:xfrm>
            <a:off x="376100" y="4568291"/>
            <a:ext cx="1184365" cy="1175657"/>
          </a:xfrm>
          <a:prstGeom prst="can">
            <a:avLst>
              <a:gd fmla="val 25000"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cxnSp>
        <p:nvCxnSpPr>
          <p:cNvPr id="208" name="Google Shape;208;p6"/>
          <p:cNvCxnSpPr/>
          <p:nvPr/>
        </p:nvCxnSpPr>
        <p:spPr>
          <a:xfrm flipH="1" rot="10800000">
            <a:off x="1833664" y="4363117"/>
            <a:ext cx="1039528" cy="757523"/>
          </a:xfrm>
          <a:prstGeom prst="straightConnector1">
            <a:avLst/>
          </a:prstGeom>
          <a:noFill/>
          <a:ln cap="flat" cmpd="sng" w="19050">
            <a:solidFill>
              <a:schemeClr val="dk1"/>
            </a:solidFill>
            <a:prstDash val="solid"/>
            <a:miter lim="800000"/>
            <a:headEnd len="sm" w="sm" type="none"/>
            <a:tailEnd len="med" w="med" type="triangle"/>
          </a:ln>
        </p:spPr>
      </p:cxnSp>
      <p:cxnSp>
        <p:nvCxnSpPr>
          <p:cNvPr id="209" name="Google Shape;209;p6"/>
          <p:cNvCxnSpPr>
            <a:endCxn id="195" idx="1"/>
          </p:cNvCxnSpPr>
          <p:nvPr/>
        </p:nvCxnSpPr>
        <p:spPr>
          <a:xfrm flipH="1" rot="10800000">
            <a:off x="1986045" y="5306402"/>
            <a:ext cx="1100400" cy="21900"/>
          </a:xfrm>
          <a:prstGeom prst="straightConnector1">
            <a:avLst/>
          </a:prstGeom>
          <a:noFill/>
          <a:ln cap="flat" cmpd="sng" w="19050">
            <a:solidFill>
              <a:schemeClr val="dk1"/>
            </a:solidFill>
            <a:prstDash val="solid"/>
            <a:miter lim="800000"/>
            <a:headEnd len="sm" w="sm" type="none"/>
            <a:tailEnd len="med" w="med" type="triangle"/>
          </a:ln>
        </p:spPr>
      </p:cxnSp>
      <p:cxnSp>
        <p:nvCxnSpPr>
          <p:cNvPr id="210" name="Google Shape;210;p6"/>
          <p:cNvCxnSpPr/>
          <p:nvPr/>
        </p:nvCxnSpPr>
        <p:spPr>
          <a:xfrm>
            <a:off x="1858762" y="5472492"/>
            <a:ext cx="919272" cy="832514"/>
          </a:xfrm>
          <a:prstGeom prst="straightConnector1">
            <a:avLst/>
          </a:prstGeom>
          <a:noFill/>
          <a:ln cap="flat" cmpd="sng" w="19050">
            <a:solidFill>
              <a:schemeClr val="dk1"/>
            </a:solidFill>
            <a:prstDash val="solid"/>
            <a:miter lim="800000"/>
            <a:headEnd len="sm" w="sm" type="none"/>
            <a:tailEnd len="med" w="med" type="triangle"/>
          </a:ln>
        </p:spPr>
      </p:cxnSp>
      <p:sp>
        <p:nvSpPr>
          <p:cNvPr id="211" name="Google Shape;211;p6"/>
          <p:cNvSpPr txBox="1"/>
          <p:nvPr/>
        </p:nvSpPr>
        <p:spPr>
          <a:xfrm rot="-2224179">
            <a:off x="1659484" y="4415245"/>
            <a:ext cx="10994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TrungQT</a:t>
            </a:r>
            <a:endParaRPr sz="1800">
              <a:solidFill>
                <a:schemeClr val="dk1"/>
              </a:solidFill>
              <a:latin typeface="Arial"/>
              <a:ea typeface="Arial"/>
              <a:cs typeface="Arial"/>
              <a:sym typeface="Arial"/>
            </a:endParaRPr>
          </a:p>
        </p:txBody>
      </p:sp>
      <p:sp>
        <p:nvSpPr>
          <p:cNvPr id="212" name="Google Shape;212;p6"/>
          <p:cNvSpPr txBox="1"/>
          <p:nvPr/>
        </p:nvSpPr>
        <p:spPr>
          <a:xfrm>
            <a:off x="1937899" y="4958842"/>
            <a:ext cx="1210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QuangHD</a:t>
            </a:r>
            <a:endParaRPr sz="1800">
              <a:solidFill>
                <a:schemeClr val="dk1"/>
              </a:solidFill>
              <a:latin typeface="Arial"/>
              <a:ea typeface="Arial"/>
              <a:cs typeface="Arial"/>
              <a:sym typeface="Arial"/>
            </a:endParaRPr>
          </a:p>
        </p:txBody>
      </p:sp>
      <p:sp>
        <p:nvSpPr>
          <p:cNvPr id="213" name="Google Shape;213;p6"/>
          <p:cNvSpPr txBox="1"/>
          <p:nvPr/>
        </p:nvSpPr>
        <p:spPr>
          <a:xfrm rot="2548419">
            <a:off x="1567291" y="5852766"/>
            <a:ext cx="1197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NhanHLH</a:t>
            </a:r>
            <a:endParaRPr sz="1800">
              <a:solidFill>
                <a:schemeClr val="dk1"/>
              </a:solidFill>
              <a:latin typeface="Arial"/>
              <a:ea typeface="Arial"/>
              <a:cs typeface="Arial"/>
              <a:sym typeface="Arial"/>
            </a:endParaRPr>
          </a:p>
        </p:txBody>
      </p:sp>
      <p:cxnSp>
        <p:nvCxnSpPr>
          <p:cNvPr id="214" name="Google Shape;214;p6"/>
          <p:cNvCxnSpPr/>
          <p:nvPr/>
        </p:nvCxnSpPr>
        <p:spPr>
          <a:xfrm>
            <a:off x="4231730" y="5306402"/>
            <a:ext cx="737067" cy="0"/>
          </a:xfrm>
          <a:prstGeom prst="straightConnector1">
            <a:avLst/>
          </a:prstGeom>
          <a:noFill/>
          <a:ln cap="flat" cmpd="sng" w="19050">
            <a:solidFill>
              <a:schemeClr val="dk1"/>
            </a:solidFill>
            <a:prstDash val="solid"/>
            <a:miter lim="800000"/>
            <a:headEnd len="sm" w="sm" type="none"/>
            <a:tailEnd len="med" w="med" type="triangle"/>
          </a:ln>
        </p:spPr>
      </p:cxnSp>
      <p:sp>
        <p:nvSpPr>
          <p:cNvPr id="215" name="Google Shape;215;p6"/>
          <p:cNvSpPr txBox="1"/>
          <p:nvPr/>
        </p:nvSpPr>
        <p:spPr>
          <a:xfrm>
            <a:off x="5003021" y="1388626"/>
            <a:ext cx="474809" cy="444674"/>
          </a:xfrm>
          <a:prstGeom prst="rect">
            <a:avLst/>
          </a:prstGeom>
          <a:blipFill rotWithShape="1">
            <a:blip r:embed="rId11">
              <a:alphaModFix/>
            </a:blip>
            <a:stretch>
              <a:fillRect b="-273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6" name="Google Shape;216;p6"/>
          <p:cNvSpPr txBox="1"/>
          <p:nvPr/>
        </p:nvSpPr>
        <p:spPr>
          <a:xfrm>
            <a:off x="5003021" y="4049075"/>
            <a:ext cx="474809" cy="444674"/>
          </a:xfrm>
          <a:prstGeom prst="rect">
            <a:avLst/>
          </a:prstGeom>
          <a:blipFill rotWithShape="1">
            <a:blip r:embed="rId12">
              <a:alphaModFix/>
            </a:blip>
            <a:stretch>
              <a:fillRect b="-4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7" name="Google Shape;217;p6"/>
          <p:cNvSpPr txBox="1"/>
          <p:nvPr/>
        </p:nvSpPr>
        <p:spPr>
          <a:xfrm>
            <a:off x="5668002" y="4049075"/>
            <a:ext cx="474809" cy="446084"/>
          </a:xfrm>
          <a:prstGeom prst="rect">
            <a:avLst/>
          </a:prstGeom>
          <a:blipFill rotWithShape="1">
            <a:blip r:embed="rId13">
              <a:alphaModFix/>
            </a:blip>
            <a:stretch>
              <a:fillRect b="-4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8" name="Google Shape;218;p6"/>
          <p:cNvSpPr txBox="1"/>
          <p:nvPr/>
        </p:nvSpPr>
        <p:spPr>
          <a:xfrm>
            <a:off x="6289749" y="4049075"/>
            <a:ext cx="474809" cy="444674"/>
          </a:xfrm>
          <a:prstGeom prst="rect">
            <a:avLst/>
          </a:prstGeom>
          <a:blipFill rotWithShape="1">
            <a:blip r:embed="rId14">
              <a:alphaModFix/>
            </a:blip>
            <a:stretch>
              <a:fillRect b="-4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9" name="Google Shape;219;p6"/>
          <p:cNvSpPr txBox="1"/>
          <p:nvPr/>
        </p:nvSpPr>
        <p:spPr>
          <a:xfrm>
            <a:off x="7344513" y="1245325"/>
            <a:ext cx="4552213" cy="10772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Times New Roman"/>
                <a:ea typeface="Times New Roman"/>
                <a:cs typeface="Times New Roman"/>
                <a:sym typeface="Times New Roman"/>
              </a:rPr>
              <a:t>Vì so sánh khoảng cách giữa 2 vector, nên chúng ta chọn ngưỡng phải nhỏ hơn 1. Nếu tự tin vào độ chính xác của mô hình thì nên đặt ngưỡng càng nhỏ càng tốt.</a:t>
            </a:r>
            <a:endParaRPr b="1" sz="1600">
              <a:solidFill>
                <a:schemeClr val="dk1"/>
              </a:solidFill>
              <a:latin typeface="Times New Roman"/>
              <a:ea typeface="Times New Roman"/>
              <a:cs typeface="Times New Roman"/>
              <a:sym typeface="Times New Roman"/>
            </a:endParaRPr>
          </a:p>
        </p:txBody>
      </p:sp>
      <p:cxnSp>
        <p:nvCxnSpPr>
          <p:cNvPr id="220" name="Google Shape;220;p6"/>
          <p:cNvCxnSpPr/>
          <p:nvPr/>
        </p:nvCxnSpPr>
        <p:spPr>
          <a:xfrm>
            <a:off x="6289749" y="2717074"/>
            <a:ext cx="1743908" cy="800094"/>
          </a:xfrm>
          <a:prstGeom prst="straightConnector1">
            <a:avLst/>
          </a:prstGeom>
          <a:noFill/>
          <a:ln cap="flat" cmpd="sng" w="19050">
            <a:solidFill>
              <a:schemeClr val="dk1"/>
            </a:solidFill>
            <a:prstDash val="solid"/>
            <a:miter lim="800000"/>
            <a:headEnd len="sm" w="sm" type="none"/>
            <a:tailEnd len="med" w="med" type="triangle"/>
          </a:ln>
        </p:spPr>
      </p:cxnSp>
      <p:cxnSp>
        <p:nvCxnSpPr>
          <p:cNvPr id="221" name="Google Shape;221;p6"/>
          <p:cNvCxnSpPr/>
          <p:nvPr/>
        </p:nvCxnSpPr>
        <p:spPr>
          <a:xfrm flipH="1" rot="10800000">
            <a:off x="6905897" y="3857897"/>
            <a:ext cx="1127760" cy="1614595"/>
          </a:xfrm>
          <a:prstGeom prst="straightConnector1">
            <a:avLst/>
          </a:prstGeom>
          <a:noFill/>
          <a:ln cap="flat" cmpd="sng" w="19050">
            <a:solidFill>
              <a:schemeClr val="dk1"/>
            </a:solidFill>
            <a:prstDash val="solid"/>
            <a:miter lim="800000"/>
            <a:headEnd len="sm" w="sm" type="none"/>
            <a:tailEnd len="med" w="med" type="triangle"/>
          </a:ln>
        </p:spPr>
      </p:cxnSp>
      <p:sp>
        <p:nvSpPr>
          <p:cNvPr id="222" name="Google Shape;222;p6"/>
          <p:cNvSpPr txBox="1"/>
          <p:nvPr/>
        </p:nvSpPr>
        <p:spPr>
          <a:xfrm>
            <a:off x="8174996" y="2913017"/>
            <a:ext cx="1896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d(H1, H2) = 0.15</a:t>
            </a:r>
            <a:endParaRPr sz="1800">
              <a:solidFill>
                <a:schemeClr val="dk1"/>
              </a:solidFill>
              <a:latin typeface="Arial"/>
              <a:ea typeface="Arial"/>
              <a:cs typeface="Arial"/>
              <a:sym typeface="Arial"/>
            </a:endParaRPr>
          </a:p>
        </p:txBody>
      </p:sp>
      <p:sp>
        <p:nvSpPr>
          <p:cNvPr id="223" name="Google Shape;223;p6"/>
          <p:cNvSpPr txBox="1"/>
          <p:nvPr/>
        </p:nvSpPr>
        <p:spPr>
          <a:xfrm>
            <a:off x="8174996" y="3405051"/>
            <a:ext cx="15760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d(H1, H3) = 6</a:t>
            </a:r>
            <a:endParaRPr sz="1800">
              <a:solidFill>
                <a:schemeClr val="dk1"/>
              </a:solidFill>
              <a:latin typeface="Arial"/>
              <a:ea typeface="Arial"/>
              <a:cs typeface="Arial"/>
              <a:sym typeface="Arial"/>
            </a:endParaRPr>
          </a:p>
        </p:txBody>
      </p:sp>
      <p:sp>
        <p:nvSpPr>
          <p:cNvPr id="224" name="Google Shape;224;p6"/>
          <p:cNvSpPr txBox="1"/>
          <p:nvPr/>
        </p:nvSpPr>
        <p:spPr>
          <a:xfrm>
            <a:off x="8174996" y="3897085"/>
            <a:ext cx="17684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d(H1, H4) = 6.5</a:t>
            </a:r>
            <a:endParaRPr sz="1800">
              <a:solidFill>
                <a:schemeClr val="dk1"/>
              </a:solidFill>
              <a:latin typeface="Arial"/>
              <a:ea typeface="Arial"/>
              <a:cs typeface="Arial"/>
              <a:sym typeface="Arial"/>
            </a:endParaRPr>
          </a:p>
        </p:txBody>
      </p:sp>
      <p:cxnSp>
        <p:nvCxnSpPr>
          <p:cNvPr id="225" name="Google Shape;225;p6"/>
          <p:cNvCxnSpPr>
            <a:endCxn id="226" idx="1"/>
          </p:cNvCxnSpPr>
          <p:nvPr/>
        </p:nvCxnSpPr>
        <p:spPr>
          <a:xfrm>
            <a:off x="10174568" y="3517168"/>
            <a:ext cx="870900" cy="0"/>
          </a:xfrm>
          <a:prstGeom prst="straightConnector1">
            <a:avLst/>
          </a:prstGeom>
          <a:noFill/>
          <a:ln cap="flat" cmpd="sng" w="19050">
            <a:solidFill>
              <a:schemeClr val="dk1"/>
            </a:solidFill>
            <a:prstDash val="solid"/>
            <a:miter lim="800000"/>
            <a:headEnd len="sm" w="sm" type="none"/>
            <a:tailEnd len="med" w="med" type="triangle"/>
          </a:ln>
        </p:spPr>
      </p:cxnSp>
      <p:sp>
        <p:nvSpPr>
          <p:cNvPr id="226" name="Google Shape;226;p6"/>
          <p:cNvSpPr txBox="1"/>
          <p:nvPr/>
        </p:nvSpPr>
        <p:spPr>
          <a:xfrm>
            <a:off x="11045468" y="3332502"/>
            <a:ext cx="1146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030A0"/>
                </a:solidFill>
                <a:latin typeface="Arial"/>
                <a:ea typeface="Arial"/>
                <a:cs typeface="Arial"/>
                <a:sym typeface="Arial"/>
              </a:rPr>
              <a:t>TrungQT</a:t>
            </a:r>
            <a:endParaRPr b="1" sz="1800">
              <a:solidFill>
                <a:srgbClr val="7030A0"/>
              </a:solidFill>
              <a:latin typeface="Arial"/>
              <a:ea typeface="Arial"/>
              <a:cs typeface="Arial"/>
              <a:sym typeface="Arial"/>
            </a:endParaRPr>
          </a:p>
        </p:txBody>
      </p:sp>
      <p:sp>
        <p:nvSpPr>
          <p:cNvPr id="227" name="Google Shape;227;p6"/>
          <p:cNvSpPr txBox="1"/>
          <p:nvPr/>
        </p:nvSpPr>
        <p:spPr>
          <a:xfrm>
            <a:off x="10071669" y="3060798"/>
            <a:ext cx="17363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Min(0.15,6,6.5)</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 name="Shape 231"/>
        <p:cNvGrpSpPr/>
        <p:nvPr/>
      </p:nvGrpSpPr>
      <p:grpSpPr>
        <a:xfrm>
          <a:off x="0" y="0"/>
          <a:ext cx="0" cy="0"/>
          <a:chOff x="0" y="0"/>
          <a:chExt cx="0" cy="0"/>
        </a:xfrm>
      </p:grpSpPr>
      <p:sp>
        <p:nvSpPr>
          <p:cNvPr id="232" name="Google Shape;232;p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Mô tả khái quát bài toán chấm công</a:t>
            </a:r>
            <a:endParaRPr/>
          </a:p>
        </p:txBody>
      </p:sp>
      <p:pic>
        <p:nvPicPr>
          <p:cNvPr id="233" name="Google Shape;233;p7"/>
          <p:cNvPicPr preferRelativeResize="0"/>
          <p:nvPr/>
        </p:nvPicPr>
        <p:blipFill rotWithShape="1">
          <a:blip r:embed="rId3">
            <a:alphaModFix/>
          </a:blip>
          <a:srcRect b="0" l="0" r="0" t="0"/>
          <a:stretch/>
        </p:blipFill>
        <p:spPr>
          <a:xfrm>
            <a:off x="323529" y="2774213"/>
            <a:ext cx="4629150" cy="3390900"/>
          </a:xfrm>
          <a:prstGeom prst="rect">
            <a:avLst/>
          </a:prstGeom>
          <a:noFill/>
          <a:ln>
            <a:noFill/>
          </a:ln>
        </p:spPr>
      </p:pic>
      <p:sp>
        <p:nvSpPr>
          <p:cNvPr id="234" name="Google Shape;234;p7"/>
          <p:cNvSpPr/>
          <p:nvPr/>
        </p:nvSpPr>
        <p:spPr>
          <a:xfrm>
            <a:off x="1741121" y="2898322"/>
            <a:ext cx="2882537" cy="957931"/>
          </a:xfrm>
          <a:prstGeom prst="wedgeEllipseCallout">
            <a:avLst>
              <a:gd fmla="val -36543" name="adj1"/>
              <a:gd fmla="val 69079" name="adj2"/>
            </a:avLst>
          </a:prstGeom>
          <a:solidFill>
            <a:srgbClr val="00B050"/>
          </a:solidFill>
          <a:ln cap="flat" cmpd="sng" w="12700">
            <a:solidFill>
              <a:srgbClr val="BA930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Nhấn vào nút “Thêm nhân viên”</a:t>
            </a:r>
            <a:endParaRPr sz="1800">
              <a:solidFill>
                <a:schemeClr val="lt1"/>
              </a:solidFill>
              <a:latin typeface="Arial"/>
              <a:ea typeface="Arial"/>
              <a:cs typeface="Arial"/>
              <a:sym typeface="Arial"/>
            </a:endParaRPr>
          </a:p>
        </p:txBody>
      </p:sp>
      <p:cxnSp>
        <p:nvCxnSpPr>
          <p:cNvPr id="235" name="Google Shape;235;p7"/>
          <p:cNvCxnSpPr/>
          <p:nvPr/>
        </p:nvCxnSpPr>
        <p:spPr>
          <a:xfrm>
            <a:off x="4990010" y="4393463"/>
            <a:ext cx="801188" cy="0"/>
          </a:xfrm>
          <a:prstGeom prst="straightConnector1">
            <a:avLst/>
          </a:prstGeom>
          <a:noFill/>
          <a:ln cap="flat" cmpd="sng" w="19050">
            <a:solidFill>
              <a:schemeClr val="dk1"/>
            </a:solidFill>
            <a:prstDash val="solid"/>
            <a:miter lim="800000"/>
            <a:headEnd len="sm" w="sm" type="none"/>
            <a:tailEnd len="med" w="med" type="triangle"/>
          </a:ln>
        </p:spPr>
      </p:cxnSp>
      <p:sp>
        <p:nvSpPr>
          <p:cNvPr id="236" name="Google Shape;236;p7"/>
          <p:cNvSpPr txBox="1"/>
          <p:nvPr/>
        </p:nvSpPr>
        <p:spPr>
          <a:xfrm>
            <a:off x="5725147" y="2130438"/>
            <a:ext cx="42226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Nhập thông tin nhân viên mới</a:t>
            </a:r>
            <a:endParaRPr sz="2400">
              <a:solidFill>
                <a:schemeClr val="dk1"/>
              </a:solidFill>
              <a:latin typeface="Arial"/>
              <a:ea typeface="Arial"/>
              <a:cs typeface="Arial"/>
              <a:sym typeface="Arial"/>
            </a:endParaRPr>
          </a:p>
        </p:txBody>
      </p:sp>
      <p:sp>
        <p:nvSpPr>
          <p:cNvPr id="237" name="Google Shape;237;p7"/>
          <p:cNvSpPr txBox="1"/>
          <p:nvPr/>
        </p:nvSpPr>
        <p:spPr>
          <a:xfrm>
            <a:off x="323529" y="1336769"/>
            <a:ext cx="112005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Bước 1: Đăng ký nhân viên mới (nếu đã có danh sách không cần qua bước này)</a:t>
            </a:r>
            <a:endParaRPr sz="2400">
              <a:solidFill>
                <a:schemeClr val="dk1"/>
              </a:solidFill>
              <a:latin typeface="Arial"/>
              <a:ea typeface="Arial"/>
              <a:cs typeface="Arial"/>
              <a:sym typeface="Arial"/>
            </a:endParaRPr>
          </a:p>
        </p:txBody>
      </p:sp>
      <p:pic>
        <p:nvPicPr>
          <p:cNvPr id="238" name="Google Shape;238;p7"/>
          <p:cNvPicPr preferRelativeResize="0"/>
          <p:nvPr/>
        </p:nvPicPr>
        <p:blipFill rotWithShape="1">
          <a:blip r:embed="rId4">
            <a:alphaModFix/>
          </a:blip>
          <a:srcRect b="0" l="0" r="0" t="0"/>
          <a:stretch/>
        </p:blipFill>
        <p:spPr>
          <a:xfrm>
            <a:off x="5824783" y="2719095"/>
            <a:ext cx="4023360" cy="3501135"/>
          </a:xfrm>
          <a:prstGeom prst="rect">
            <a:avLst/>
          </a:prstGeom>
          <a:noFill/>
          <a:ln>
            <a:noFill/>
          </a:ln>
        </p:spPr>
      </p:pic>
      <p:cxnSp>
        <p:nvCxnSpPr>
          <p:cNvPr id="239" name="Google Shape;239;p7"/>
          <p:cNvCxnSpPr/>
          <p:nvPr/>
        </p:nvCxnSpPr>
        <p:spPr>
          <a:xfrm>
            <a:off x="10153680" y="4393463"/>
            <a:ext cx="801188" cy="0"/>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 name="Shape 243"/>
        <p:cNvGrpSpPr/>
        <p:nvPr/>
      </p:nvGrpSpPr>
      <p:grpSpPr>
        <a:xfrm>
          <a:off x="0" y="0"/>
          <a:ext cx="0" cy="0"/>
          <a:chOff x="0" y="0"/>
          <a:chExt cx="0" cy="0"/>
        </a:xfrm>
      </p:grpSpPr>
      <p:pic>
        <p:nvPicPr>
          <p:cNvPr id="244" name="Google Shape;244;p8"/>
          <p:cNvPicPr preferRelativeResize="0"/>
          <p:nvPr/>
        </p:nvPicPr>
        <p:blipFill rotWithShape="1">
          <a:blip r:embed="rId3">
            <a:alphaModFix/>
          </a:blip>
          <a:srcRect b="0" l="0" r="0" t="0"/>
          <a:stretch/>
        </p:blipFill>
        <p:spPr>
          <a:xfrm>
            <a:off x="5809565" y="2392266"/>
            <a:ext cx="4004993" cy="3364072"/>
          </a:xfrm>
          <a:prstGeom prst="rect">
            <a:avLst/>
          </a:prstGeom>
          <a:noFill/>
          <a:ln>
            <a:noFill/>
          </a:ln>
        </p:spPr>
      </p:pic>
      <p:cxnSp>
        <p:nvCxnSpPr>
          <p:cNvPr id="245" name="Google Shape;245;p8"/>
          <p:cNvCxnSpPr/>
          <p:nvPr/>
        </p:nvCxnSpPr>
        <p:spPr>
          <a:xfrm>
            <a:off x="9901643" y="3917212"/>
            <a:ext cx="731520" cy="0"/>
          </a:xfrm>
          <a:prstGeom prst="straightConnector1">
            <a:avLst/>
          </a:prstGeom>
          <a:noFill/>
          <a:ln cap="flat" cmpd="sng" w="19050">
            <a:solidFill>
              <a:schemeClr val="dk1"/>
            </a:solidFill>
            <a:prstDash val="solid"/>
            <a:miter lim="800000"/>
            <a:headEnd len="sm" w="sm" type="none"/>
            <a:tailEnd len="med" w="med" type="triangle"/>
          </a:ln>
        </p:spPr>
      </p:cxnSp>
      <p:sp>
        <p:nvSpPr>
          <p:cNvPr id="246" name="Google Shape;246;p8"/>
          <p:cNvSpPr/>
          <p:nvPr/>
        </p:nvSpPr>
        <p:spPr>
          <a:xfrm>
            <a:off x="10720248" y="3399052"/>
            <a:ext cx="1349829" cy="1036320"/>
          </a:xfrm>
          <a:prstGeom prst="can">
            <a:avLst>
              <a:gd fmla="val 25000" name="adj"/>
            </a:avLst>
          </a:prstGeom>
          <a:solidFill>
            <a:schemeClr val="accent1"/>
          </a:solidFill>
          <a:ln cap="flat" cmpd="sng" w="12700">
            <a:solidFill>
              <a:srgbClr val="BA930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sp>
        <p:nvSpPr>
          <p:cNvPr id="247" name="Google Shape;247;p8"/>
          <p:cNvSpPr txBox="1"/>
          <p:nvPr/>
        </p:nvSpPr>
        <p:spPr>
          <a:xfrm>
            <a:off x="9956343" y="3526971"/>
            <a:ext cx="595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Add</a:t>
            </a:r>
            <a:endParaRPr sz="1800">
              <a:solidFill>
                <a:schemeClr val="dk1"/>
              </a:solidFill>
              <a:latin typeface="Arial"/>
              <a:ea typeface="Arial"/>
              <a:cs typeface="Arial"/>
              <a:sym typeface="Arial"/>
            </a:endParaRPr>
          </a:p>
        </p:txBody>
      </p:sp>
      <p:pic>
        <p:nvPicPr>
          <p:cNvPr id="248" name="Google Shape;248;p8"/>
          <p:cNvPicPr preferRelativeResize="0"/>
          <p:nvPr/>
        </p:nvPicPr>
        <p:blipFill rotWithShape="1">
          <a:blip r:embed="rId4">
            <a:alphaModFix/>
          </a:blip>
          <a:srcRect b="0" l="0" r="0" t="0"/>
          <a:stretch/>
        </p:blipFill>
        <p:spPr>
          <a:xfrm>
            <a:off x="289237" y="2338475"/>
            <a:ext cx="4663440" cy="3490313"/>
          </a:xfrm>
          <a:prstGeom prst="rect">
            <a:avLst/>
          </a:prstGeom>
          <a:noFill/>
          <a:ln>
            <a:noFill/>
          </a:ln>
        </p:spPr>
      </p:pic>
      <p:cxnSp>
        <p:nvCxnSpPr>
          <p:cNvPr id="249" name="Google Shape;249;p8"/>
          <p:cNvCxnSpPr/>
          <p:nvPr/>
        </p:nvCxnSpPr>
        <p:spPr>
          <a:xfrm>
            <a:off x="5015878" y="4074302"/>
            <a:ext cx="731520" cy="0"/>
          </a:xfrm>
          <a:prstGeom prst="straightConnector1">
            <a:avLst/>
          </a:prstGeom>
          <a:noFill/>
          <a:ln cap="flat" cmpd="sng" w="19050">
            <a:solidFill>
              <a:schemeClr val="dk1"/>
            </a:solidFill>
            <a:prstDash val="solid"/>
            <a:miter lim="800000"/>
            <a:headEnd len="sm" w="sm" type="none"/>
            <a:tailEnd len="med" w="med" type="triangle"/>
          </a:ln>
        </p:spPr>
      </p:cxnSp>
      <p:sp>
        <p:nvSpPr>
          <p:cNvPr id="250" name="Google Shape;250;p8"/>
          <p:cNvSpPr txBox="1"/>
          <p:nvPr/>
        </p:nvSpPr>
        <p:spPr>
          <a:xfrm>
            <a:off x="662728" y="1694328"/>
            <a:ext cx="39164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Thêm khuôn mặt nhân viên</a:t>
            </a:r>
            <a:endParaRPr sz="2400">
              <a:solidFill>
                <a:schemeClr val="dk1"/>
              </a:solidFill>
              <a:latin typeface="Arial"/>
              <a:ea typeface="Arial"/>
              <a:cs typeface="Arial"/>
              <a:sym typeface="Arial"/>
            </a:endParaRPr>
          </a:p>
        </p:txBody>
      </p:sp>
      <p:sp>
        <p:nvSpPr>
          <p:cNvPr id="251" name="Google Shape;251;p8"/>
          <p:cNvSpPr/>
          <p:nvPr/>
        </p:nvSpPr>
        <p:spPr>
          <a:xfrm>
            <a:off x="9125548" y="4619168"/>
            <a:ext cx="1045029" cy="511097"/>
          </a:xfrm>
          <a:prstGeom prst="wedgeEllipseCallout">
            <a:avLst>
              <a:gd fmla="val -37500" name="adj1"/>
              <a:gd fmla="val 74427" name="adj2"/>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Nhấn</a:t>
            </a:r>
            <a:endParaRPr sz="1800">
              <a:solidFill>
                <a:schemeClr val="lt1"/>
              </a:solidFill>
              <a:latin typeface="Arial"/>
              <a:ea typeface="Arial"/>
              <a:cs typeface="Arial"/>
              <a:sym typeface="Arial"/>
            </a:endParaRPr>
          </a:p>
        </p:txBody>
      </p:sp>
      <p:sp>
        <p:nvSpPr>
          <p:cNvPr id="252" name="Google Shape;252;p8"/>
          <p:cNvSpPr txBox="1"/>
          <p:nvPr/>
        </p:nvSpPr>
        <p:spPr>
          <a:xfrm>
            <a:off x="6006919" y="1694327"/>
            <a:ext cx="36102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Nhập thông tin nhân viên</a:t>
            </a:r>
            <a:endParaRPr sz="2400">
              <a:solidFill>
                <a:schemeClr val="dk1"/>
              </a:solidFill>
              <a:latin typeface="Arial"/>
              <a:ea typeface="Arial"/>
              <a:cs typeface="Arial"/>
              <a:sym typeface="Arial"/>
            </a:endParaRPr>
          </a:p>
        </p:txBody>
      </p:sp>
      <p:sp>
        <p:nvSpPr>
          <p:cNvPr id="253" name="Google Shape;253;p8"/>
          <p:cNvSpPr/>
          <p:nvPr/>
        </p:nvSpPr>
        <p:spPr>
          <a:xfrm>
            <a:off x="289237" y="532964"/>
            <a:ext cx="117808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Bước 1: Đăng ký nhân viên mới (nếu đã có danh sách không cần qua bước này)</a:t>
            </a:r>
            <a:endParaRPr sz="2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cxnSp>
        <p:nvCxnSpPr>
          <p:cNvPr id="258" name="Google Shape;258;p9"/>
          <p:cNvCxnSpPr/>
          <p:nvPr/>
        </p:nvCxnSpPr>
        <p:spPr>
          <a:xfrm>
            <a:off x="5035182" y="2507519"/>
            <a:ext cx="1367245" cy="0"/>
          </a:xfrm>
          <a:prstGeom prst="straightConnector1">
            <a:avLst/>
          </a:prstGeom>
          <a:noFill/>
          <a:ln cap="flat" cmpd="sng" w="19050">
            <a:solidFill>
              <a:schemeClr val="dk1"/>
            </a:solidFill>
            <a:prstDash val="solid"/>
            <a:miter lim="800000"/>
            <a:headEnd len="sm" w="sm" type="none"/>
            <a:tailEnd len="med" w="med" type="triangle"/>
          </a:ln>
        </p:spPr>
      </p:cxnSp>
      <p:sp>
        <p:nvSpPr>
          <p:cNvPr id="259" name="Google Shape;259;p9"/>
          <p:cNvSpPr txBox="1"/>
          <p:nvPr/>
        </p:nvSpPr>
        <p:spPr>
          <a:xfrm>
            <a:off x="4999962" y="2114984"/>
            <a:ext cx="13672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MediaPipe</a:t>
            </a:r>
            <a:endParaRPr sz="1800">
              <a:solidFill>
                <a:schemeClr val="dk1"/>
              </a:solidFill>
              <a:latin typeface="Arial"/>
              <a:ea typeface="Arial"/>
              <a:cs typeface="Arial"/>
              <a:sym typeface="Arial"/>
            </a:endParaRPr>
          </a:p>
        </p:txBody>
      </p:sp>
      <p:cxnSp>
        <p:nvCxnSpPr>
          <p:cNvPr id="260" name="Google Shape;260;p9"/>
          <p:cNvCxnSpPr/>
          <p:nvPr/>
        </p:nvCxnSpPr>
        <p:spPr>
          <a:xfrm>
            <a:off x="8746370" y="2563586"/>
            <a:ext cx="1346864" cy="2568"/>
          </a:xfrm>
          <a:prstGeom prst="straightConnector1">
            <a:avLst/>
          </a:prstGeom>
          <a:noFill/>
          <a:ln cap="flat" cmpd="sng" w="19050">
            <a:solidFill>
              <a:schemeClr val="dk1"/>
            </a:solidFill>
            <a:prstDash val="solid"/>
            <a:miter lim="800000"/>
            <a:headEnd len="sm" w="sm" type="none"/>
            <a:tailEnd len="med" w="med" type="triangle"/>
          </a:ln>
        </p:spPr>
      </p:cxnSp>
      <p:sp>
        <p:nvSpPr>
          <p:cNvPr id="261" name="Google Shape;261;p9"/>
          <p:cNvSpPr txBox="1"/>
          <p:nvPr/>
        </p:nvSpPr>
        <p:spPr>
          <a:xfrm>
            <a:off x="6806084" y="3301916"/>
            <a:ext cx="15440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Ảnh 180x180</a:t>
            </a:r>
            <a:endParaRPr sz="1800">
              <a:solidFill>
                <a:schemeClr val="dk1"/>
              </a:solidFill>
              <a:latin typeface="Arial"/>
              <a:ea typeface="Arial"/>
              <a:cs typeface="Arial"/>
              <a:sym typeface="Arial"/>
            </a:endParaRPr>
          </a:p>
        </p:txBody>
      </p:sp>
      <p:pic>
        <p:nvPicPr>
          <p:cNvPr descr="Camera icon - Free download on Iconfinder" id="262" name="Google Shape;262;p9"/>
          <p:cNvPicPr preferRelativeResize="0"/>
          <p:nvPr/>
        </p:nvPicPr>
        <p:blipFill rotWithShape="1">
          <a:blip r:embed="rId3">
            <a:alphaModFix/>
          </a:blip>
          <a:srcRect b="0" l="0" r="0" t="0"/>
          <a:stretch/>
        </p:blipFill>
        <p:spPr>
          <a:xfrm>
            <a:off x="4230614" y="2125126"/>
            <a:ext cx="775063" cy="700256"/>
          </a:xfrm>
          <a:prstGeom prst="rect">
            <a:avLst/>
          </a:prstGeom>
          <a:noFill/>
          <a:ln>
            <a:noFill/>
          </a:ln>
        </p:spPr>
      </p:pic>
      <p:cxnSp>
        <p:nvCxnSpPr>
          <p:cNvPr id="263" name="Google Shape;263;p9"/>
          <p:cNvCxnSpPr/>
          <p:nvPr/>
        </p:nvCxnSpPr>
        <p:spPr>
          <a:xfrm flipH="1" rot="10800000">
            <a:off x="2847703" y="2494458"/>
            <a:ext cx="1293190" cy="13061"/>
          </a:xfrm>
          <a:prstGeom prst="straightConnector1">
            <a:avLst/>
          </a:prstGeom>
          <a:noFill/>
          <a:ln cap="flat" cmpd="sng" w="19050">
            <a:solidFill>
              <a:schemeClr val="dk1"/>
            </a:solidFill>
            <a:prstDash val="solid"/>
            <a:miter lim="800000"/>
            <a:headEnd len="sm" w="sm" type="none"/>
            <a:tailEnd len="med" w="med" type="triangle"/>
          </a:ln>
        </p:spPr>
      </p:cxnSp>
      <p:sp>
        <p:nvSpPr>
          <p:cNvPr id="264" name="Google Shape;264;p9"/>
          <p:cNvSpPr txBox="1"/>
          <p:nvPr/>
        </p:nvSpPr>
        <p:spPr>
          <a:xfrm>
            <a:off x="2930305" y="2566154"/>
            <a:ext cx="1210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Lấy frame</a:t>
            </a:r>
            <a:endParaRPr sz="1800">
              <a:solidFill>
                <a:schemeClr val="dk1"/>
              </a:solidFill>
              <a:latin typeface="Arial"/>
              <a:ea typeface="Arial"/>
              <a:cs typeface="Arial"/>
              <a:sym typeface="Arial"/>
            </a:endParaRPr>
          </a:p>
        </p:txBody>
      </p:sp>
      <p:sp>
        <p:nvSpPr>
          <p:cNvPr id="265" name="Google Shape;265;p9"/>
          <p:cNvSpPr/>
          <p:nvPr/>
        </p:nvSpPr>
        <p:spPr>
          <a:xfrm>
            <a:off x="10182343" y="1789427"/>
            <a:ext cx="1358538" cy="1041673"/>
          </a:xfrm>
          <a:prstGeom prst="cube">
            <a:avLst>
              <a:gd fmla="val 25000" name="adj"/>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9"/>
          <p:cNvSpPr txBox="1"/>
          <p:nvPr/>
        </p:nvSpPr>
        <p:spPr>
          <a:xfrm>
            <a:off x="9883944" y="1370450"/>
            <a:ext cx="1954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Mô hình FaceNet</a:t>
            </a:r>
            <a:endParaRPr sz="1800">
              <a:solidFill>
                <a:schemeClr val="dk1"/>
              </a:solidFill>
              <a:latin typeface="Arial"/>
              <a:ea typeface="Arial"/>
              <a:cs typeface="Arial"/>
              <a:sym typeface="Arial"/>
            </a:endParaRPr>
          </a:p>
        </p:txBody>
      </p:sp>
      <p:sp>
        <p:nvSpPr>
          <p:cNvPr id="267" name="Google Shape;267;p9"/>
          <p:cNvSpPr txBox="1"/>
          <p:nvPr/>
        </p:nvSpPr>
        <p:spPr>
          <a:xfrm>
            <a:off x="1012885" y="951344"/>
            <a:ext cx="10438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Đầu vào</a:t>
            </a:r>
            <a:endParaRPr sz="1800">
              <a:solidFill>
                <a:schemeClr val="dk1"/>
              </a:solidFill>
              <a:latin typeface="Arial"/>
              <a:ea typeface="Arial"/>
              <a:cs typeface="Arial"/>
              <a:sym typeface="Arial"/>
            </a:endParaRPr>
          </a:p>
        </p:txBody>
      </p:sp>
      <p:sp>
        <p:nvSpPr>
          <p:cNvPr id="268" name="Google Shape;268;p9"/>
          <p:cNvSpPr/>
          <p:nvPr/>
        </p:nvSpPr>
        <p:spPr>
          <a:xfrm>
            <a:off x="10436870" y="4630389"/>
            <a:ext cx="1105988" cy="992994"/>
          </a:xfrm>
          <a:prstGeom prst="flowChartMultidocument">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9"/>
          <p:cNvSpPr txBox="1"/>
          <p:nvPr/>
        </p:nvSpPr>
        <p:spPr>
          <a:xfrm>
            <a:off x="9967777" y="5722674"/>
            <a:ext cx="17876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Tập embedding</a:t>
            </a:r>
            <a:endParaRPr sz="1800">
              <a:solidFill>
                <a:schemeClr val="dk1"/>
              </a:solidFill>
              <a:latin typeface="Arial"/>
              <a:ea typeface="Arial"/>
              <a:cs typeface="Arial"/>
              <a:sym typeface="Arial"/>
            </a:endParaRPr>
          </a:p>
        </p:txBody>
      </p:sp>
      <p:cxnSp>
        <p:nvCxnSpPr>
          <p:cNvPr id="270" name="Google Shape;270;p9"/>
          <p:cNvCxnSpPr/>
          <p:nvPr/>
        </p:nvCxnSpPr>
        <p:spPr>
          <a:xfrm>
            <a:off x="10861611" y="3102020"/>
            <a:ext cx="0" cy="1340414"/>
          </a:xfrm>
          <a:prstGeom prst="straightConnector1">
            <a:avLst/>
          </a:prstGeom>
          <a:noFill/>
          <a:ln cap="flat" cmpd="sng" w="19050">
            <a:solidFill>
              <a:schemeClr val="dk1"/>
            </a:solidFill>
            <a:prstDash val="solid"/>
            <a:miter lim="800000"/>
            <a:headEnd len="sm" w="sm" type="none"/>
            <a:tailEnd len="med" w="med" type="triangle"/>
          </a:ln>
        </p:spPr>
      </p:cxnSp>
      <p:cxnSp>
        <p:nvCxnSpPr>
          <p:cNvPr id="271" name="Google Shape;271;p9"/>
          <p:cNvCxnSpPr/>
          <p:nvPr/>
        </p:nvCxnSpPr>
        <p:spPr>
          <a:xfrm rot="10800000">
            <a:off x="9646361" y="5232804"/>
            <a:ext cx="705394" cy="0"/>
          </a:xfrm>
          <a:prstGeom prst="straightConnector1">
            <a:avLst/>
          </a:prstGeom>
          <a:noFill/>
          <a:ln cap="flat" cmpd="sng" w="19050">
            <a:solidFill>
              <a:schemeClr val="dk1"/>
            </a:solidFill>
            <a:prstDash val="solid"/>
            <a:miter lim="800000"/>
            <a:headEnd len="sm" w="sm" type="none"/>
            <a:tailEnd len="med" w="med" type="triangle"/>
          </a:ln>
        </p:spPr>
      </p:cxnSp>
      <p:sp>
        <p:nvSpPr>
          <p:cNvPr id="272" name="Google Shape;272;p9"/>
          <p:cNvSpPr txBox="1"/>
          <p:nvPr/>
        </p:nvSpPr>
        <p:spPr>
          <a:xfrm>
            <a:off x="9734352" y="3518080"/>
            <a:ext cx="2253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Trích xuất đặc trưng</a:t>
            </a:r>
            <a:endParaRPr sz="1800">
              <a:solidFill>
                <a:schemeClr val="dk1"/>
              </a:solidFill>
              <a:latin typeface="Arial"/>
              <a:ea typeface="Arial"/>
              <a:cs typeface="Arial"/>
              <a:sym typeface="Arial"/>
            </a:endParaRPr>
          </a:p>
        </p:txBody>
      </p:sp>
      <p:pic>
        <p:nvPicPr>
          <p:cNvPr id="273" name="Google Shape;273;p9"/>
          <p:cNvPicPr preferRelativeResize="0"/>
          <p:nvPr/>
        </p:nvPicPr>
        <p:blipFill rotWithShape="1">
          <a:blip r:embed="rId4">
            <a:alphaModFix/>
          </a:blip>
          <a:srcRect b="0" l="0" r="0" t="0"/>
          <a:stretch/>
        </p:blipFill>
        <p:spPr>
          <a:xfrm>
            <a:off x="323529" y="1355245"/>
            <a:ext cx="2422589" cy="2651760"/>
          </a:xfrm>
          <a:prstGeom prst="rect">
            <a:avLst/>
          </a:prstGeom>
          <a:noFill/>
          <a:ln>
            <a:noFill/>
          </a:ln>
        </p:spPr>
      </p:pic>
      <p:pic>
        <p:nvPicPr>
          <p:cNvPr id="274" name="Google Shape;274;p9"/>
          <p:cNvPicPr preferRelativeResize="0"/>
          <p:nvPr/>
        </p:nvPicPr>
        <p:blipFill rotWithShape="1">
          <a:blip r:embed="rId5">
            <a:alphaModFix/>
          </a:blip>
          <a:srcRect b="0" l="0" r="0" t="0"/>
          <a:stretch/>
        </p:blipFill>
        <p:spPr>
          <a:xfrm>
            <a:off x="6677433" y="1422825"/>
            <a:ext cx="1828800" cy="1828800"/>
          </a:xfrm>
          <a:prstGeom prst="rect">
            <a:avLst/>
          </a:prstGeom>
          <a:noFill/>
          <a:ln>
            <a:noFill/>
          </a:ln>
        </p:spPr>
      </p:pic>
      <p:sp>
        <p:nvSpPr>
          <p:cNvPr id="275" name="Google Shape;275;p9"/>
          <p:cNvSpPr txBox="1"/>
          <p:nvPr/>
        </p:nvSpPr>
        <p:spPr>
          <a:xfrm>
            <a:off x="5018706" y="2507519"/>
            <a:ext cx="13516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Detect face</a:t>
            </a:r>
            <a:endParaRPr sz="1800">
              <a:solidFill>
                <a:schemeClr val="dk1"/>
              </a:solidFill>
              <a:latin typeface="Arial"/>
              <a:ea typeface="Arial"/>
              <a:cs typeface="Arial"/>
              <a:sym typeface="Arial"/>
            </a:endParaRPr>
          </a:p>
        </p:txBody>
      </p:sp>
      <p:sp>
        <p:nvSpPr>
          <p:cNvPr id="276" name="Google Shape;276;p9"/>
          <p:cNvSpPr txBox="1"/>
          <p:nvPr/>
        </p:nvSpPr>
        <p:spPr>
          <a:xfrm>
            <a:off x="323529" y="392160"/>
            <a:ext cx="29546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Bước 2: Chấm công</a:t>
            </a:r>
            <a:endParaRPr sz="2400">
              <a:solidFill>
                <a:schemeClr val="dk1"/>
              </a:solidFill>
              <a:latin typeface="Arial"/>
              <a:ea typeface="Arial"/>
              <a:cs typeface="Arial"/>
              <a:sym typeface="Arial"/>
            </a:endParaRPr>
          </a:p>
        </p:txBody>
      </p:sp>
      <p:sp>
        <p:nvSpPr>
          <p:cNvPr id="277" name="Google Shape;277;p9"/>
          <p:cNvSpPr txBox="1"/>
          <p:nvPr/>
        </p:nvSpPr>
        <p:spPr>
          <a:xfrm>
            <a:off x="8859041" y="2152559"/>
            <a:ext cx="1069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Đưa vào</a:t>
            </a:r>
            <a:endParaRPr sz="1800">
              <a:solidFill>
                <a:schemeClr val="dk1"/>
              </a:solidFill>
              <a:latin typeface="Arial"/>
              <a:ea typeface="Arial"/>
              <a:cs typeface="Arial"/>
              <a:sym typeface="Arial"/>
            </a:endParaRPr>
          </a:p>
        </p:txBody>
      </p:sp>
      <p:sp>
        <p:nvSpPr>
          <p:cNvPr id="278" name="Google Shape;278;p9"/>
          <p:cNvSpPr/>
          <p:nvPr/>
        </p:nvSpPr>
        <p:spPr>
          <a:xfrm>
            <a:off x="872396" y="4731683"/>
            <a:ext cx="1184365" cy="1175657"/>
          </a:xfrm>
          <a:prstGeom prst="can">
            <a:avLst>
              <a:gd fmla="val 25000"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cxnSp>
        <p:nvCxnSpPr>
          <p:cNvPr id="279" name="Google Shape;279;p9"/>
          <p:cNvCxnSpPr/>
          <p:nvPr/>
        </p:nvCxnSpPr>
        <p:spPr>
          <a:xfrm flipH="1" rot="10800000">
            <a:off x="2387948" y="5303520"/>
            <a:ext cx="1504783" cy="15991"/>
          </a:xfrm>
          <a:prstGeom prst="straightConnector1">
            <a:avLst/>
          </a:prstGeom>
          <a:noFill/>
          <a:ln cap="flat" cmpd="sng" w="19050">
            <a:solidFill>
              <a:schemeClr val="dk1"/>
            </a:solidFill>
            <a:prstDash val="solid"/>
            <a:miter lim="800000"/>
            <a:headEnd len="sm" w="sm" type="none"/>
            <a:tailEnd len="med" w="med" type="triangle"/>
          </a:ln>
        </p:spPr>
      </p:cxnSp>
      <p:pic>
        <p:nvPicPr>
          <p:cNvPr id="280" name="Google Shape;280;p9"/>
          <p:cNvPicPr preferRelativeResize="0"/>
          <p:nvPr/>
        </p:nvPicPr>
        <p:blipFill rotWithShape="1">
          <a:blip r:embed="rId6">
            <a:alphaModFix/>
          </a:blip>
          <a:srcRect b="0" l="0" r="0" t="0"/>
          <a:stretch/>
        </p:blipFill>
        <p:spPr>
          <a:xfrm>
            <a:off x="4053120" y="3629223"/>
            <a:ext cx="499518" cy="3174274"/>
          </a:xfrm>
          <a:prstGeom prst="rect">
            <a:avLst/>
          </a:prstGeom>
          <a:noFill/>
          <a:ln>
            <a:noFill/>
          </a:ln>
        </p:spPr>
      </p:pic>
      <p:pic>
        <p:nvPicPr>
          <p:cNvPr id="281" name="Google Shape;281;p9"/>
          <p:cNvPicPr preferRelativeResize="0"/>
          <p:nvPr/>
        </p:nvPicPr>
        <p:blipFill rotWithShape="1">
          <a:blip r:embed="rId7">
            <a:alphaModFix/>
          </a:blip>
          <a:srcRect b="0" l="0" r="0" t="0"/>
          <a:stretch/>
        </p:blipFill>
        <p:spPr>
          <a:xfrm>
            <a:off x="5192544" y="3629223"/>
            <a:ext cx="507333" cy="3174274"/>
          </a:xfrm>
          <a:prstGeom prst="rect">
            <a:avLst/>
          </a:prstGeom>
          <a:noFill/>
          <a:ln>
            <a:noFill/>
          </a:ln>
        </p:spPr>
      </p:pic>
      <p:pic>
        <p:nvPicPr>
          <p:cNvPr id="282" name="Google Shape;282;p9"/>
          <p:cNvPicPr preferRelativeResize="0"/>
          <p:nvPr/>
        </p:nvPicPr>
        <p:blipFill rotWithShape="1">
          <a:blip r:embed="rId8">
            <a:alphaModFix/>
          </a:blip>
          <a:srcRect b="0" l="0" r="0" t="0"/>
          <a:stretch/>
        </p:blipFill>
        <p:spPr>
          <a:xfrm>
            <a:off x="4624457" y="3618917"/>
            <a:ext cx="498946" cy="3174274"/>
          </a:xfrm>
          <a:prstGeom prst="rect">
            <a:avLst/>
          </a:prstGeom>
          <a:noFill/>
          <a:ln>
            <a:noFill/>
          </a:ln>
        </p:spPr>
      </p:pic>
      <p:cxnSp>
        <p:nvCxnSpPr>
          <p:cNvPr id="283" name="Google Shape;283;p9"/>
          <p:cNvCxnSpPr/>
          <p:nvPr/>
        </p:nvCxnSpPr>
        <p:spPr>
          <a:xfrm>
            <a:off x="5758891" y="5232804"/>
            <a:ext cx="477686" cy="0"/>
          </a:xfrm>
          <a:prstGeom prst="straightConnector1">
            <a:avLst/>
          </a:prstGeom>
          <a:noFill/>
          <a:ln cap="flat" cmpd="sng" w="19050">
            <a:solidFill>
              <a:schemeClr val="dk1"/>
            </a:solidFill>
            <a:prstDash val="solid"/>
            <a:miter lim="800000"/>
            <a:headEnd len="sm" w="sm" type="none"/>
            <a:tailEnd len="med" w="med" type="triangle"/>
          </a:ln>
        </p:spPr>
      </p:cxnSp>
      <p:pic>
        <p:nvPicPr>
          <p:cNvPr id="284" name="Google Shape;284;p9"/>
          <p:cNvPicPr preferRelativeResize="0"/>
          <p:nvPr/>
        </p:nvPicPr>
        <p:blipFill rotWithShape="1">
          <a:blip r:embed="rId9">
            <a:alphaModFix/>
          </a:blip>
          <a:srcRect b="0" l="0" r="0" t="0"/>
          <a:stretch/>
        </p:blipFill>
        <p:spPr>
          <a:xfrm>
            <a:off x="8906622" y="3635361"/>
            <a:ext cx="507332" cy="3168136"/>
          </a:xfrm>
          <a:prstGeom prst="rect">
            <a:avLst/>
          </a:prstGeom>
          <a:noFill/>
          <a:ln>
            <a:noFill/>
          </a:ln>
        </p:spPr>
      </p:pic>
      <p:sp>
        <p:nvSpPr>
          <p:cNvPr id="285" name="Google Shape;285;p9"/>
          <p:cNvSpPr txBox="1"/>
          <p:nvPr/>
        </p:nvSpPr>
        <p:spPr>
          <a:xfrm>
            <a:off x="2387948" y="4868091"/>
            <a:ext cx="12490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Lấy vector</a:t>
            </a:r>
            <a:endParaRPr sz="1800">
              <a:solidFill>
                <a:schemeClr val="dk1"/>
              </a:solidFill>
              <a:latin typeface="Arial"/>
              <a:ea typeface="Arial"/>
              <a:cs typeface="Arial"/>
              <a:sym typeface="Arial"/>
            </a:endParaRPr>
          </a:p>
        </p:txBody>
      </p:sp>
      <p:sp>
        <p:nvSpPr>
          <p:cNvPr id="286" name="Google Shape;286;p9"/>
          <p:cNvSpPr/>
          <p:nvPr/>
        </p:nvSpPr>
        <p:spPr>
          <a:xfrm>
            <a:off x="6321516" y="4536791"/>
            <a:ext cx="2045730" cy="1382185"/>
          </a:xfrm>
          <a:prstGeom prst="diamond">
            <a:avLst/>
          </a:prstGeom>
          <a:solidFill>
            <a:srgbClr val="00B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Tính khoảng cách</a:t>
            </a:r>
            <a:endParaRPr sz="1800">
              <a:solidFill>
                <a:schemeClr val="lt1"/>
              </a:solidFill>
              <a:latin typeface="Arial"/>
              <a:ea typeface="Arial"/>
              <a:cs typeface="Arial"/>
              <a:sym typeface="Arial"/>
            </a:endParaRPr>
          </a:p>
        </p:txBody>
      </p:sp>
      <p:cxnSp>
        <p:nvCxnSpPr>
          <p:cNvPr id="287" name="Google Shape;287;p9"/>
          <p:cNvCxnSpPr/>
          <p:nvPr/>
        </p:nvCxnSpPr>
        <p:spPr>
          <a:xfrm flipH="1">
            <a:off x="8447256" y="5227884"/>
            <a:ext cx="427054" cy="1"/>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305">
      <a:dk1>
        <a:srgbClr val="000000"/>
      </a:dk1>
      <a:lt1>
        <a:srgbClr val="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411">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Break Slide Master">
  <a:themeElements>
    <a:clrScheme name="ALLPPT-411">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